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8288000" cy="10287000"/>
  <p:notesSz cx="6858000" cy="9144000"/>
  <p:embeddedFontLst>
    <p:embeddedFont>
      <p:font typeface="Inter Bold" charset="1" panose="020B0802030000000004"/>
      <p:regular r:id="rId8"/>
    </p:embeddedFont>
    <p:embeddedFont>
      <p:font typeface="Inter" charset="1" panose="020B050203000000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82946" y="446626"/>
            <a:ext cx="3972502" cy="1046754"/>
          </a:xfrm>
          <a:custGeom>
            <a:avLst/>
            <a:gdLst/>
            <a:ahLst/>
            <a:cxnLst/>
            <a:rect r="r" b="b" t="t" l="l"/>
            <a:pathLst>
              <a:path h="1046754" w="3972502">
                <a:moveTo>
                  <a:pt x="0" y="0"/>
                </a:moveTo>
                <a:lnTo>
                  <a:pt x="3972502" y="0"/>
                </a:lnTo>
                <a:lnTo>
                  <a:pt x="3972502" y="1046754"/>
                </a:lnTo>
                <a:lnTo>
                  <a:pt x="0" y="1046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298017" y="8280710"/>
            <a:ext cx="8961283" cy="1569487"/>
            <a:chOff x="0" y="0"/>
            <a:chExt cx="2360173" cy="4133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60173" cy="413363"/>
            </a:xfrm>
            <a:custGeom>
              <a:avLst/>
              <a:gdLst/>
              <a:ahLst/>
              <a:cxnLst/>
              <a:rect r="r" b="b" t="t" l="l"/>
              <a:pathLst>
                <a:path h="413363" w="2360173">
                  <a:moveTo>
                    <a:pt x="44060" y="0"/>
                  </a:moveTo>
                  <a:lnTo>
                    <a:pt x="2316113" y="0"/>
                  </a:lnTo>
                  <a:cubicBezTo>
                    <a:pt x="2327798" y="0"/>
                    <a:pt x="2339005" y="4642"/>
                    <a:pt x="2347268" y="12905"/>
                  </a:cubicBezTo>
                  <a:cubicBezTo>
                    <a:pt x="2355531" y="21168"/>
                    <a:pt x="2360173" y="32375"/>
                    <a:pt x="2360173" y="44060"/>
                  </a:cubicBezTo>
                  <a:lnTo>
                    <a:pt x="2360173" y="369302"/>
                  </a:lnTo>
                  <a:cubicBezTo>
                    <a:pt x="2360173" y="393636"/>
                    <a:pt x="2340447" y="413363"/>
                    <a:pt x="2316113" y="413363"/>
                  </a:cubicBezTo>
                  <a:lnTo>
                    <a:pt x="44060" y="413363"/>
                  </a:lnTo>
                  <a:cubicBezTo>
                    <a:pt x="19727" y="413363"/>
                    <a:pt x="0" y="393636"/>
                    <a:pt x="0" y="369302"/>
                  </a:cubicBezTo>
                  <a:lnTo>
                    <a:pt x="0" y="44060"/>
                  </a:lnTo>
                  <a:cubicBezTo>
                    <a:pt x="0" y="19727"/>
                    <a:pt x="19727" y="0"/>
                    <a:pt x="44060" y="0"/>
                  </a:cubicBezTo>
                  <a:close/>
                </a:path>
              </a:pathLst>
            </a:custGeom>
            <a:solidFill>
              <a:srgbClr val="FF551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76200"/>
              <a:ext cx="2360173" cy="4895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b="true">
                  <a:solidFill>
                    <a:srgbClr val="11122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NL54 ABNA 0412 0072 82 </a:t>
              </a:r>
            </a:p>
            <a:p>
              <a:pPr algn="ctr">
                <a:lnSpc>
                  <a:spcPts val="5039"/>
                </a:lnSpc>
              </a:pPr>
              <a:r>
                <a:rPr lang="en-US" sz="3599">
                  <a:solidFill>
                    <a:srgbClr val="111222"/>
                  </a:solidFill>
                  <a:latin typeface="Inter"/>
                  <a:ea typeface="Inter"/>
                  <a:cs typeface="Inter"/>
                  <a:sym typeface="Inter"/>
                </a:rPr>
                <a:t>o.v.v. ‘voedselhulp Congo’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793041" y="-167143"/>
            <a:ext cx="9418770" cy="10454143"/>
            <a:chOff x="0" y="0"/>
            <a:chExt cx="1142349" cy="12679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42349" cy="1267924"/>
            </a:xfrm>
            <a:custGeom>
              <a:avLst/>
              <a:gdLst/>
              <a:ahLst/>
              <a:cxnLst/>
              <a:rect r="r" b="b" t="t" l="l"/>
              <a:pathLst>
                <a:path h="1267924" w="1142349">
                  <a:moveTo>
                    <a:pt x="939149" y="0"/>
                  </a:moveTo>
                  <a:lnTo>
                    <a:pt x="0" y="0"/>
                  </a:lnTo>
                  <a:lnTo>
                    <a:pt x="203200" y="1267924"/>
                  </a:lnTo>
                  <a:lnTo>
                    <a:pt x="1142349" y="1267924"/>
                  </a:lnTo>
                  <a:lnTo>
                    <a:pt x="939149" y="0"/>
                  </a:lnTo>
                  <a:close/>
                </a:path>
              </a:pathLst>
            </a:custGeom>
            <a:blipFill>
              <a:blip r:embed="rId3"/>
              <a:stretch>
                <a:fillRect l="-49100" t="0" r="-4910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933085" y="1841532"/>
            <a:ext cx="10615094" cy="1944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81"/>
              </a:lnSpc>
            </a:pPr>
            <a:r>
              <a:rPr lang="en-US" b="true" sz="6892">
                <a:solidFill>
                  <a:srgbClr val="111222"/>
                </a:solidFill>
                <a:latin typeface="Inter Bold"/>
                <a:ea typeface="Inter Bold"/>
                <a:cs typeface="Inter Bold"/>
                <a:sym typeface="Inter Bold"/>
              </a:rPr>
              <a:t>Geef een bord vol hoop aan kinderen in Congo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34624" y="4148805"/>
            <a:ext cx="9720824" cy="3677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71"/>
              </a:lnSpc>
            </a:pPr>
            <a:r>
              <a:rPr lang="en-US" sz="3792">
                <a:solidFill>
                  <a:srgbClr val="111222"/>
                </a:solidFill>
                <a:latin typeface="Inter"/>
                <a:ea typeface="Inter"/>
                <a:cs typeface="Inter"/>
                <a:sym typeface="Inter"/>
              </a:rPr>
              <a:t>Door het geweld in Congo zijn miljoenen mensen op de vlucht en verblijven in vluchtelingenkampen. Kinderen lijden honger, gezinnen hebben niets meer. </a:t>
            </a:r>
          </a:p>
          <a:p>
            <a:pPr algn="l">
              <a:lnSpc>
                <a:spcPts val="4171"/>
              </a:lnSpc>
            </a:pPr>
          </a:p>
          <a:p>
            <a:pPr algn="l">
              <a:lnSpc>
                <a:spcPts val="4171"/>
              </a:lnSpc>
            </a:pPr>
            <a:r>
              <a:rPr lang="en-US" b="true" sz="3792">
                <a:solidFill>
                  <a:srgbClr val="111222"/>
                </a:solidFill>
                <a:latin typeface="Inter Bold"/>
                <a:ea typeface="Inter Bold"/>
                <a:cs typeface="Inter Bold"/>
                <a:sym typeface="Inter Bold"/>
              </a:rPr>
              <a:t>Met jullie collecte geven we eten voor vandaag en perspectief voor morgen.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82946" y="446626"/>
            <a:ext cx="3972502" cy="1046754"/>
          </a:xfrm>
          <a:custGeom>
            <a:avLst/>
            <a:gdLst/>
            <a:ahLst/>
            <a:cxnLst/>
            <a:rect r="r" b="b" t="t" l="l"/>
            <a:pathLst>
              <a:path h="1046754" w="3972502">
                <a:moveTo>
                  <a:pt x="0" y="0"/>
                </a:moveTo>
                <a:lnTo>
                  <a:pt x="3972502" y="0"/>
                </a:lnTo>
                <a:lnTo>
                  <a:pt x="3972502" y="1046754"/>
                </a:lnTo>
                <a:lnTo>
                  <a:pt x="0" y="1046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-2210060">
            <a:off x="12201533" y="7120579"/>
            <a:ext cx="1535878" cy="1182626"/>
          </a:xfrm>
          <a:custGeom>
            <a:avLst/>
            <a:gdLst/>
            <a:ahLst/>
            <a:cxnLst/>
            <a:rect r="r" b="b" t="t" l="l"/>
            <a:pathLst>
              <a:path h="1182626" w="1535878">
                <a:moveTo>
                  <a:pt x="0" y="1182627"/>
                </a:moveTo>
                <a:lnTo>
                  <a:pt x="1535878" y="1182627"/>
                </a:lnTo>
                <a:lnTo>
                  <a:pt x="1535878" y="0"/>
                </a:lnTo>
                <a:lnTo>
                  <a:pt x="0" y="0"/>
                </a:lnTo>
                <a:lnTo>
                  <a:pt x="0" y="118262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8034624" y="7242282"/>
            <a:ext cx="4364264" cy="939221"/>
            <a:chOff x="0" y="0"/>
            <a:chExt cx="1149436" cy="24736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149436" cy="247367"/>
            </a:xfrm>
            <a:custGeom>
              <a:avLst/>
              <a:gdLst/>
              <a:ahLst/>
              <a:cxnLst/>
              <a:rect r="r" b="b" t="t" l="l"/>
              <a:pathLst>
                <a:path h="247367" w="1149436">
                  <a:moveTo>
                    <a:pt x="90471" y="0"/>
                  </a:moveTo>
                  <a:lnTo>
                    <a:pt x="1058965" y="0"/>
                  </a:lnTo>
                  <a:cubicBezTo>
                    <a:pt x="1108931" y="0"/>
                    <a:pt x="1149436" y="40505"/>
                    <a:pt x="1149436" y="90471"/>
                  </a:cubicBezTo>
                  <a:lnTo>
                    <a:pt x="1149436" y="156896"/>
                  </a:lnTo>
                  <a:cubicBezTo>
                    <a:pt x="1149436" y="206862"/>
                    <a:pt x="1108931" y="247367"/>
                    <a:pt x="1058965" y="247367"/>
                  </a:cubicBezTo>
                  <a:lnTo>
                    <a:pt x="90471" y="247367"/>
                  </a:lnTo>
                  <a:cubicBezTo>
                    <a:pt x="40505" y="247367"/>
                    <a:pt x="0" y="206862"/>
                    <a:pt x="0" y="156896"/>
                  </a:cubicBezTo>
                  <a:lnTo>
                    <a:pt x="0" y="90471"/>
                  </a:lnTo>
                  <a:cubicBezTo>
                    <a:pt x="0" y="40505"/>
                    <a:pt x="40505" y="0"/>
                    <a:pt x="90471" y="0"/>
                  </a:cubicBezTo>
                  <a:close/>
                </a:path>
              </a:pathLst>
            </a:custGeom>
            <a:solidFill>
              <a:srgbClr val="FF551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76200"/>
              <a:ext cx="1149436" cy="323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 b="true">
                  <a:solidFill>
                    <a:srgbClr val="11122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Scan en doneer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1793041" y="-167143"/>
            <a:ext cx="9418770" cy="10454143"/>
            <a:chOff x="0" y="0"/>
            <a:chExt cx="1142349" cy="126792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42349" cy="1267924"/>
            </a:xfrm>
            <a:custGeom>
              <a:avLst/>
              <a:gdLst/>
              <a:ahLst/>
              <a:cxnLst/>
              <a:rect r="r" b="b" t="t" l="l"/>
              <a:pathLst>
                <a:path h="1267924" w="1142349">
                  <a:moveTo>
                    <a:pt x="939149" y="0"/>
                  </a:moveTo>
                  <a:lnTo>
                    <a:pt x="0" y="0"/>
                  </a:lnTo>
                  <a:lnTo>
                    <a:pt x="203200" y="1267924"/>
                  </a:lnTo>
                  <a:lnTo>
                    <a:pt x="1142349" y="1267924"/>
                  </a:lnTo>
                  <a:lnTo>
                    <a:pt x="939149" y="0"/>
                  </a:lnTo>
                  <a:close/>
                </a:path>
              </a:pathLst>
            </a:custGeom>
            <a:blipFill>
              <a:blip r:embed="rId5"/>
              <a:stretch>
                <a:fillRect l="-49100" t="0" r="-4910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6933085" y="1841532"/>
            <a:ext cx="10615094" cy="1944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81"/>
              </a:lnSpc>
            </a:pPr>
            <a:r>
              <a:rPr lang="en-US" b="true" sz="6892">
                <a:solidFill>
                  <a:srgbClr val="111222"/>
                </a:solidFill>
                <a:latin typeface="Inter Bold"/>
                <a:ea typeface="Inter Bold"/>
                <a:cs typeface="Inter Bold"/>
                <a:sym typeface="Inter Bold"/>
              </a:rPr>
              <a:t>Geef een bord vol hoop aan kinderen in Congo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34624" y="4148805"/>
            <a:ext cx="8336314" cy="262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71"/>
              </a:lnSpc>
            </a:pPr>
            <a:r>
              <a:rPr lang="en-US" sz="3792">
                <a:solidFill>
                  <a:srgbClr val="111222"/>
                </a:solidFill>
                <a:latin typeface="Inter"/>
                <a:ea typeface="Inter"/>
                <a:cs typeface="Inter"/>
                <a:sym typeface="Inter"/>
              </a:rPr>
              <a:t>Door geweld in Congo zijn miljoenen mensen op de vlucht en verblijven in vluchtelingenkampen. Kinderen lijden honger, gezinnen hebben niets meer.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DAGNWzom-e4</dc:identifier>
  <dcterms:modified xsi:type="dcterms:W3CDTF">2011-08-01T06:04:30Z</dcterms:modified>
  <cp:revision>1</cp:revision>
  <dc:title>Collecte World Vision</dc:title>
</cp:coreProperties>
</file>