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Inter" charset="1" panose="020B0502030000000004"/>
      <p:regular r:id="rId10"/>
    </p:embeddedFont>
    <p:embeddedFont>
      <p:font typeface="Inter Bold" charset="1" panose="020B0802030000000004"/>
      <p:regular r:id="rId11"/>
    </p:embeddedFont>
    <p:embeddedFont>
      <p:font typeface="Inter Light" charset="1" panose="02000503000000020004"/>
      <p:regular r:id="rId12"/>
    </p:embeddedFont>
    <p:embeddedFont>
      <p:font typeface="Degular Display Medium" charset="1" panose="020B06040505030602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svg" Type="http://schemas.openxmlformats.org/officeDocument/2006/relationships/image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.png" Type="http://schemas.openxmlformats.org/officeDocument/2006/relationships/image"/><Relationship Id="rId9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13883" t="0" r="-52909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1360818">
            <a:off x="11275401" y="8983632"/>
            <a:ext cx="1411946" cy="398875"/>
          </a:xfrm>
          <a:custGeom>
            <a:avLst/>
            <a:gdLst/>
            <a:ahLst/>
            <a:cxnLst/>
            <a:rect r="r" b="b" t="t" l="l"/>
            <a:pathLst>
              <a:path h="398875" w="1411946">
                <a:moveTo>
                  <a:pt x="0" y="0"/>
                </a:moveTo>
                <a:lnTo>
                  <a:pt x="1411946" y="0"/>
                </a:lnTo>
                <a:lnTo>
                  <a:pt x="1411946" y="398875"/>
                </a:lnTo>
                <a:lnTo>
                  <a:pt x="0" y="398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116908" y="8021401"/>
            <a:ext cx="4358947" cy="939221"/>
            <a:chOff x="0" y="0"/>
            <a:chExt cx="1148035" cy="2473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8035" cy="247367"/>
            </a:xfrm>
            <a:custGeom>
              <a:avLst/>
              <a:gdLst/>
              <a:ahLst/>
              <a:cxnLst/>
              <a:rect r="r" b="b" t="t" l="l"/>
              <a:pathLst>
                <a:path h="247367" w="1148035">
                  <a:moveTo>
                    <a:pt x="90581" y="0"/>
                  </a:moveTo>
                  <a:lnTo>
                    <a:pt x="1057454" y="0"/>
                  </a:lnTo>
                  <a:cubicBezTo>
                    <a:pt x="1081478" y="0"/>
                    <a:pt x="1104518" y="9543"/>
                    <a:pt x="1121505" y="26531"/>
                  </a:cubicBezTo>
                  <a:cubicBezTo>
                    <a:pt x="1138492" y="43518"/>
                    <a:pt x="1148035" y="66557"/>
                    <a:pt x="1148035" y="90581"/>
                  </a:cubicBezTo>
                  <a:lnTo>
                    <a:pt x="1148035" y="156786"/>
                  </a:lnTo>
                  <a:cubicBezTo>
                    <a:pt x="1148035" y="206812"/>
                    <a:pt x="1107481" y="247367"/>
                    <a:pt x="1057454" y="247367"/>
                  </a:cubicBezTo>
                  <a:lnTo>
                    <a:pt x="90581" y="247367"/>
                  </a:lnTo>
                  <a:cubicBezTo>
                    <a:pt x="40555" y="247367"/>
                    <a:pt x="0" y="206812"/>
                    <a:pt x="0" y="156786"/>
                  </a:cubicBezTo>
                  <a:lnTo>
                    <a:pt x="0" y="90581"/>
                  </a:lnTo>
                  <a:cubicBezTo>
                    <a:pt x="0" y="40555"/>
                    <a:pt x="40555" y="0"/>
                    <a:pt x="90581" y="0"/>
                  </a:cubicBez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1148035" cy="323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Scan en doneer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8212158" y="1822482"/>
            <a:ext cx="9105140" cy="2691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Help een kind in Afghanistan naar school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212158" y="4542187"/>
            <a:ext cx="9336021" cy="2638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Nederland gaan de scholen weer van start. In Afghanistan niet. Door jaren van onrust gaat 1 op de 3 kinderen niet naar school. Help mee en geef kinderen de kans om te leren en te groeien.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298017" y="8116951"/>
            <a:ext cx="8961283" cy="1569487"/>
            <a:chOff x="0" y="0"/>
            <a:chExt cx="2360173" cy="4133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60173" cy="413363"/>
            </a:xfrm>
            <a:custGeom>
              <a:avLst/>
              <a:gdLst/>
              <a:ahLst/>
              <a:cxnLst/>
              <a:rect r="r" b="b" t="t" l="l"/>
              <a:pathLst>
                <a:path h="413363" w="2360173">
                  <a:moveTo>
                    <a:pt x="44060" y="0"/>
                  </a:moveTo>
                  <a:lnTo>
                    <a:pt x="2316113" y="0"/>
                  </a:lnTo>
                  <a:cubicBezTo>
                    <a:pt x="2327798" y="0"/>
                    <a:pt x="2339005" y="4642"/>
                    <a:pt x="2347268" y="12905"/>
                  </a:cubicBezTo>
                  <a:cubicBezTo>
                    <a:pt x="2355531" y="21168"/>
                    <a:pt x="2360173" y="32375"/>
                    <a:pt x="2360173" y="44060"/>
                  </a:cubicBezTo>
                  <a:lnTo>
                    <a:pt x="2360173" y="369302"/>
                  </a:lnTo>
                  <a:cubicBezTo>
                    <a:pt x="2360173" y="393636"/>
                    <a:pt x="2340447" y="413363"/>
                    <a:pt x="2316113" y="413363"/>
                  </a:cubicBezTo>
                  <a:lnTo>
                    <a:pt x="44060" y="413363"/>
                  </a:lnTo>
                  <a:cubicBezTo>
                    <a:pt x="19727" y="413363"/>
                    <a:pt x="0" y="393636"/>
                    <a:pt x="0" y="369302"/>
                  </a:cubicBezTo>
                  <a:lnTo>
                    <a:pt x="0" y="44060"/>
                  </a:lnTo>
                  <a:cubicBezTo>
                    <a:pt x="0" y="19727"/>
                    <a:pt x="19727" y="0"/>
                    <a:pt x="44060" y="0"/>
                  </a:cubicBez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2360173" cy="489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b="true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NL54 ABNA 0412 0072 82 </a:t>
              </a:r>
            </a:p>
            <a:p>
              <a:pPr algn="ctr"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o.v.v. ‘Onderwijs Afghanistan’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13069" t="0" r="-53722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12158" y="1822482"/>
            <a:ext cx="9105140" cy="2691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Help een kind in Afghanistan naar school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298017" y="4827937"/>
            <a:ext cx="9336021" cy="2638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Nederland gaan de scholen weer van start. In Afghanistan niet. Door jaren van onrust gaat 1 op de 3 kinderen niet naar school. Help mee en geef kinderen de kans om te leren en te groeien.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26706" y="3333483"/>
            <a:ext cx="4821873" cy="3632662"/>
          </a:xfrm>
          <a:custGeom>
            <a:avLst/>
            <a:gdLst/>
            <a:ahLst/>
            <a:cxnLst/>
            <a:rect r="r" b="b" t="t" l="l"/>
            <a:pathLst>
              <a:path h="3632662" w="4821873">
                <a:moveTo>
                  <a:pt x="0" y="0"/>
                </a:moveTo>
                <a:lnTo>
                  <a:pt x="4821873" y="0"/>
                </a:lnTo>
                <a:lnTo>
                  <a:pt x="4821873" y="3632663"/>
                </a:lnTo>
                <a:lnTo>
                  <a:pt x="0" y="36326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84" t="-14161" r="-30262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017857" y="2552850"/>
            <a:ext cx="1623179" cy="1561179"/>
            <a:chOff x="0" y="0"/>
            <a:chExt cx="576926" cy="55488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6926" cy="554889"/>
            </a:xfrm>
            <a:custGeom>
              <a:avLst/>
              <a:gdLst/>
              <a:ahLst/>
              <a:cxnLst/>
              <a:rect r="r" b="b" t="t" l="l"/>
              <a:pathLst>
                <a:path h="554889" w="576926">
                  <a:moveTo>
                    <a:pt x="288463" y="0"/>
                  </a:moveTo>
                  <a:cubicBezTo>
                    <a:pt x="129149" y="0"/>
                    <a:pt x="0" y="124216"/>
                    <a:pt x="0" y="277445"/>
                  </a:cubicBezTo>
                  <a:cubicBezTo>
                    <a:pt x="0" y="430673"/>
                    <a:pt x="129149" y="554889"/>
                    <a:pt x="288463" y="554889"/>
                  </a:cubicBezTo>
                  <a:cubicBezTo>
                    <a:pt x="447777" y="554889"/>
                    <a:pt x="576926" y="430673"/>
                    <a:pt x="576926" y="277445"/>
                  </a:cubicBezTo>
                  <a:cubicBezTo>
                    <a:pt x="576926" y="124216"/>
                    <a:pt x="447777" y="0"/>
                    <a:pt x="288463" y="0"/>
                  </a:cubicBezTo>
                  <a:close/>
                </a:path>
              </a:pathLst>
            </a:custGeom>
            <a:solidFill>
              <a:srgbClr val="FFD5B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54087" y="32971"/>
              <a:ext cx="468752" cy="46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73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26706" y="6634994"/>
            <a:ext cx="4821873" cy="2528127"/>
            <a:chOff x="0" y="0"/>
            <a:chExt cx="849698" cy="445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49697" cy="445500"/>
            </a:xfrm>
            <a:custGeom>
              <a:avLst/>
              <a:gdLst/>
              <a:ahLst/>
              <a:cxnLst/>
              <a:rect r="r" b="b" t="t" l="l"/>
              <a:pathLst>
                <a:path h="445500" w="849697">
                  <a:moveTo>
                    <a:pt x="0" y="0"/>
                  </a:moveTo>
                  <a:lnTo>
                    <a:pt x="849697" y="0"/>
                  </a:lnTo>
                  <a:lnTo>
                    <a:pt x="849697" y="445500"/>
                  </a:lnTo>
                  <a:lnTo>
                    <a:pt x="0" y="445500"/>
                  </a:ln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849698" cy="474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26706" y="8728896"/>
            <a:ext cx="4829219" cy="1011886"/>
            <a:chOff x="0" y="0"/>
            <a:chExt cx="850992" cy="17831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50992" cy="178312"/>
            </a:xfrm>
            <a:custGeom>
              <a:avLst/>
              <a:gdLst/>
              <a:ahLst/>
              <a:cxnLst/>
              <a:rect r="r" b="b" t="t" l="l"/>
              <a:pathLst>
                <a:path h="178312" w="850992">
                  <a:moveTo>
                    <a:pt x="20841" y="0"/>
                  </a:moveTo>
                  <a:lnTo>
                    <a:pt x="830151" y="0"/>
                  </a:lnTo>
                  <a:cubicBezTo>
                    <a:pt x="841661" y="0"/>
                    <a:pt x="850992" y="9331"/>
                    <a:pt x="850992" y="20841"/>
                  </a:cubicBezTo>
                  <a:lnTo>
                    <a:pt x="850992" y="157471"/>
                  </a:lnTo>
                  <a:cubicBezTo>
                    <a:pt x="850992" y="168981"/>
                    <a:pt x="841661" y="178312"/>
                    <a:pt x="830151" y="178312"/>
                  </a:cubicBezTo>
                  <a:lnTo>
                    <a:pt x="20841" y="178312"/>
                  </a:lnTo>
                  <a:cubicBezTo>
                    <a:pt x="9331" y="178312"/>
                    <a:pt x="0" y="168981"/>
                    <a:pt x="0" y="157471"/>
                  </a:cubicBezTo>
                  <a:lnTo>
                    <a:pt x="0" y="20841"/>
                  </a:lnTo>
                  <a:cubicBezTo>
                    <a:pt x="0" y="9331"/>
                    <a:pt x="9331" y="0"/>
                    <a:pt x="20841" y="0"/>
                  </a:cubicBez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850992" cy="2068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6191570" y="3333483"/>
            <a:ext cx="4782698" cy="3655252"/>
          </a:xfrm>
          <a:custGeom>
            <a:avLst/>
            <a:gdLst/>
            <a:ahLst/>
            <a:cxnLst/>
            <a:rect r="r" b="b" t="t" l="l"/>
            <a:pathLst>
              <a:path h="3655252" w="4782698">
                <a:moveTo>
                  <a:pt x="0" y="0"/>
                </a:moveTo>
                <a:lnTo>
                  <a:pt x="4782698" y="0"/>
                </a:lnTo>
                <a:lnTo>
                  <a:pt x="4782698" y="3655253"/>
                </a:lnTo>
                <a:lnTo>
                  <a:pt x="0" y="36552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387" t="-839" r="0" b="-839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9360380" y="2552850"/>
            <a:ext cx="1623179" cy="1561179"/>
            <a:chOff x="0" y="0"/>
            <a:chExt cx="576926" cy="55488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76926" cy="554889"/>
            </a:xfrm>
            <a:custGeom>
              <a:avLst/>
              <a:gdLst/>
              <a:ahLst/>
              <a:cxnLst/>
              <a:rect r="r" b="b" t="t" l="l"/>
              <a:pathLst>
                <a:path h="554889" w="576926">
                  <a:moveTo>
                    <a:pt x="288463" y="0"/>
                  </a:moveTo>
                  <a:cubicBezTo>
                    <a:pt x="129149" y="0"/>
                    <a:pt x="0" y="124216"/>
                    <a:pt x="0" y="277445"/>
                  </a:cubicBezTo>
                  <a:cubicBezTo>
                    <a:pt x="0" y="430673"/>
                    <a:pt x="129149" y="554889"/>
                    <a:pt x="288463" y="554889"/>
                  </a:cubicBezTo>
                  <a:cubicBezTo>
                    <a:pt x="447777" y="554889"/>
                    <a:pt x="576926" y="430673"/>
                    <a:pt x="576926" y="277445"/>
                  </a:cubicBezTo>
                  <a:cubicBezTo>
                    <a:pt x="576926" y="124216"/>
                    <a:pt x="447777" y="0"/>
                    <a:pt x="288463" y="0"/>
                  </a:cubicBezTo>
                  <a:close/>
                </a:path>
              </a:pathLst>
            </a:custGeom>
            <a:solidFill>
              <a:srgbClr val="FFD5B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54087" y="32971"/>
              <a:ext cx="468752" cy="46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73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191570" y="6634994"/>
            <a:ext cx="4782698" cy="2706194"/>
            <a:chOff x="0" y="0"/>
            <a:chExt cx="842794" cy="47687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42794" cy="476878"/>
            </a:xfrm>
            <a:custGeom>
              <a:avLst/>
              <a:gdLst/>
              <a:ahLst/>
              <a:cxnLst/>
              <a:rect r="r" b="b" t="t" l="l"/>
              <a:pathLst>
                <a:path h="476878" w="842794">
                  <a:moveTo>
                    <a:pt x="0" y="0"/>
                  </a:moveTo>
                  <a:lnTo>
                    <a:pt x="842794" y="0"/>
                  </a:lnTo>
                  <a:lnTo>
                    <a:pt x="842794" y="476878"/>
                  </a:lnTo>
                  <a:lnTo>
                    <a:pt x="0" y="476878"/>
                  </a:ln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842794" cy="5054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191570" y="8728896"/>
            <a:ext cx="4788035" cy="1011886"/>
            <a:chOff x="0" y="0"/>
            <a:chExt cx="843735" cy="17831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43735" cy="178312"/>
            </a:xfrm>
            <a:custGeom>
              <a:avLst/>
              <a:gdLst/>
              <a:ahLst/>
              <a:cxnLst/>
              <a:rect r="r" b="b" t="t" l="l"/>
              <a:pathLst>
                <a:path h="178312" w="843735">
                  <a:moveTo>
                    <a:pt x="21020" y="0"/>
                  </a:moveTo>
                  <a:lnTo>
                    <a:pt x="822715" y="0"/>
                  </a:lnTo>
                  <a:cubicBezTo>
                    <a:pt x="834324" y="0"/>
                    <a:pt x="843735" y="9411"/>
                    <a:pt x="843735" y="21020"/>
                  </a:cubicBezTo>
                  <a:lnTo>
                    <a:pt x="843735" y="157292"/>
                  </a:lnTo>
                  <a:cubicBezTo>
                    <a:pt x="843735" y="162867"/>
                    <a:pt x="841520" y="168213"/>
                    <a:pt x="837578" y="172155"/>
                  </a:cubicBezTo>
                  <a:cubicBezTo>
                    <a:pt x="833636" y="176097"/>
                    <a:pt x="828290" y="178312"/>
                    <a:pt x="822715" y="178312"/>
                  </a:cubicBezTo>
                  <a:lnTo>
                    <a:pt x="21020" y="178312"/>
                  </a:lnTo>
                  <a:cubicBezTo>
                    <a:pt x="15445" y="178312"/>
                    <a:pt x="10099" y="176097"/>
                    <a:pt x="6157" y="172155"/>
                  </a:cubicBezTo>
                  <a:cubicBezTo>
                    <a:pt x="2215" y="168213"/>
                    <a:pt x="0" y="162867"/>
                    <a:pt x="0" y="157292"/>
                  </a:cubicBezTo>
                  <a:lnTo>
                    <a:pt x="0" y="21020"/>
                  </a:lnTo>
                  <a:cubicBezTo>
                    <a:pt x="0" y="15445"/>
                    <a:pt x="2215" y="10099"/>
                    <a:pt x="6157" y="6157"/>
                  </a:cubicBezTo>
                  <a:cubicBezTo>
                    <a:pt x="10099" y="2215"/>
                    <a:pt x="15445" y="0"/>
                    <a:pt x="21020" y="0"/>
                  </a:cubicBez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843735" cy="2068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437530" y="7608999"/>
            <a:ext cx="3676135" cy="1577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7"/>
              </a:lnSpc>
              <a:spcBef>
                <a:spcPct val="0"/>
              </a:spcBef>
            </a:pPr>
            <a:r>
              <a:rPr lang="en-US" sz="3012">
                <a:solidFill>
                  <a:srgbClr val="FFFFFF"/>
                </a:solidFill>
                <a:latin typeface="Inter Light"/>
                <a:ea typeface="Inter Light"/>
                <a:cs typeface="Inter Light"/>
                <a:sym typeface="Inter Light"/>
              </a:rPr>
              <a:t>Een pen, schrift en schoolboeken voor één leerling.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4813707" y="9022590"/>
            <a:ext cx="599916" cy="425940"/>
          </a:xfrm>
          <a:custGeom>
            <a:avLst/>
            <a:gdLst/>
            <a:ahLst/>
            <a:cxnLst/>
            <a:rect r="r" b="b" t="t" l="l"/>
            <a:pathLst>
              <a:path h="425940" w="599916">
                <a:moveTo>
                  <a:pt x="0" y="0"/>
                </a:moveTo>
                <a:lnTo>
                  <a:pt x="599916" y="0"/>
                </a:lnTo>
                <a:lnTo>
                  <a:pt x="599916" y="425940"/>
                </a:lnTo>
                <a:lnTo>
                  <a:pt x="0" y="425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0239172" y="8856327"/>
            <a:ext cx="492633" cy="669008"/>
          </a:xfrm>
          <a:custGeom>
            <a:avLst/>
            <a:gdLst/>
            <a:ahLst/>
            <a:cxnLst/>
            <a:rect r="r" b="b" t="t" l="l"/>
            <a:pathLst>
              <a:path h="669008" w="492633">
                <a:moveTo>
                  <a:pt x="0" y="0"/>
                </a:moveTo>
                <a:lnTo>
                  <a:pt x="492633" y="0"/>
                </a:lnTo>
                <a:lnTo>
                  <a:pt x="492633" y="669008"/>
                </a:lnTo>
                <a:lnTo>
                  <a:pt x="0" y="6690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826706" y="716775"/>
            <a:ext cx="10330244" cy="166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99" b="true">
                <a:solidFill>
                  <a:srgbClr val="111222"/>
                </a:solidFill>
                <a:latin typeface="Inter Bold"/>
                <a:ea typeface="Inter Bold"/>
                <a:cs typeface="Inter Bold"/>
                <a:sym typeface="Inter Bold"/>
              </a:rPr>
              <a:t>Help een kind in Afghanistan naar school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50321" y="7061396"/>
            <a:ext cx="3485790" cy="601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75"/>
              </a:lnSpc>
            </a:pPr>
            <a:r>
              <a:rPr lang="en-US" sz="4575">
                <a:solidFill>
                  <a:srgbClr val="FFFFFF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Schoolspullen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810118" y="7083986"/>
            <a:ext cx="3552888" cy="592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75"/>
              </a:lnSpc>
            </a:pPr>
            <a:r>
              <a:rPr lang="en-US" sz="4575">
                <a:solidFill>
                  <a:srgbClr val="FFFFFF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Schoolbankje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810118" y="7608999"/>
            <a:ext cx="3383096" cy="1577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7"/>
              </a:lnSpc>
              <a:spcBef>
                <a:spcPct val="0"/>
              </a:spcBef>
            </a:pPr>
            <a:r>
              <a:rPr lang="en-US" sz="3012">
                <a:solidFill>
                  <a:srgbClr val="FFFFFF"/>
                </a:solidFill>
                <a:latin typeface="Inter Light"/>
                <a:ea typeface="Inter Light"/>
                <a:cs typeface="Inter Light"/>
                <a:sym typeface="Inter Light"/>
              </a:rPr>
              <a:t>Een plek in de klas om schoolwerk te maken.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196117" y="3005162"/>
            <a:ext cx="1266659" cy="770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31"/>
              </a:lnSpc>
            </a:pPr>
            <a:r>
              <a:rPr lang="en-US" sz="5931" b="true">
                <a:solidFill>
                  <a:srgbClr val="FF5515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€8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482425" y="3005162"/>
            <a:ext cx="1404684" cy="770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31"/>
              </a:lnSpc>
            </a:pPr>
            <a:r>
              <a:rPr lang="en-US" sz="5931" b="true">
                <a:solidFill>
                  <a:srgbClr val="FF5515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€30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26706" y="3333483"/>
            <a:ext cx="4821873" cy="3632662"/>
          </a:xfrm>
          <a:custGeom>
            <a:avLst/>
            <a:gdLst/>
            <a:ahLst/>
            <a:cxnLst/>
            <a:rect r="r" b="b" t="t" l="l"/>
            <a:pathLst>
              <a:path h="3632662" w="4821873">
                <a:moveTo>
                  <a:pt x="0" y="0"/>
                </a:moveTo>
                <a:lnTo>
                  <a:pt x="4821873" y="0"/>
                </a:lnTo>
                <a:lnTo>
                  <a:pt x="4821873" y="3632663"/>
                </a:lnTo>
                <a:lnTo>
                  <a:pt x="0" y="36326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84" t="-14161" r="-30262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017857" y="2552850"/>
            <a:ext cx="1623179" cy="1561179"/>
            <a:chOff x="0" y="0"/>
            <a:chExt cx="576926" cy="55488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6926" cy="554889"/>
            </a:xfrm>
            <a:custGeom>
              <a:avLst/>
              <a:gdLst/>
              <a:ahLst/>
              <a:cxnLst/>
              <a:rect r="r" b="b" t="t" l="l"/>
              <a:pathLst>
                <a:path h="554889" w="576926">
                  <a:moveTo>
                    <a:pt x="288463" y="0"/>
                  </a:moveTo>
                  <a:cubicBezTo>
                    <a:pt x="129149" y="0"/>
                    <a:pt x="0" y="124216"/>
                    <a:pt x="0" y="277445"/>
                  </a:cubicBezTo>
                  <a:cubicBezTo>
                    <a:pt x="0" y="430673"/>
                    <a:pt x="129149" y="554889"/>
                    <a:pt x="288463" y="554889"/>
                  </a:cubicBezTo>
                  <a:cubicBezTo>
                    <a:pt x="447777" y="554889"/>
                    <a:pt x="576926" y="430673"/>
                    <a:pt x="576926" y="277445"/>
                  </a:cubicBezTo>
                  <a:cubicBezTo>
                    <a:pt x="576926" y="124216"/>
                    <a:pt x="447777" y="0"/>
                    <a:pt x="288463" y="0"/>
                  </a:cubicBezTo>
                  <a:close/>
                </a:path>
              </a:pathLst>
            </a:custGeom>
            <a:solidFill>
              <a:srgbClr val="FFD5B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54087" y="32971"/>
              <a:ext cx="468752" cy="46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73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26706" y="6634994"/>
            <a:ext cx="4821873" cy="2528127"/>
            <a:chOff x="0" y="0"/>
            <a:chExt cx="849698" cy="445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49697" cy="445500"/>
            </a:xfrm>
            <a:custGeom>
              <a:avLst/>
              <a:gdLst/>
              <a:ahLst/>
              <a:cxnLst/>
              <a:rect r="r" b="b" t="t" l="l"/>
              <a:pathLst>
                <a:path h="445500" w="849697">
                  <a:moveTo>
                    <a:pt x="0" y="0"/>
                  </a:moveTo>
                  <a:lnTo>
                    <a:pt x="849697" y="0"/>
                  </a:lnTo>
                  <a:lnTo>
                    <a:pt x="849697" y="445500"/>
                  </a:lnTo>
                  <a:lnTo>
                    <a:pt x="0" y="445500"/>
                  </a:ln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849698" cy="474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26706" y="8728896"/>
            <a:ext cx="4829219" cy="1011886"/>
            <a:chOff x="0" y="0"/>
            <a:chExt cx="850992" cy="17831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50992" cy="178312"/>
            </a:xfrm>
            <a:custGeom>
              <a:avLst/>
              <a:gdLst/>
              <a:ahLst/>
              <a:cxnLst/>
              <a:rect r="r" b="b" t="t" l="l"/>
              <a:pathLst>
                <a:path h="178312" w="850992">
                  <a:moveTo>
                    <a:pt x="20841" y="0"/>
                  </a:moveTo>
                  <a:lnTo>
                    <a:pt x="830151" y="0"/>
                  </a:lnTo>
                  <a:cubicBezTo>
                    <a:pt x="841661" y="0"/>
                    <a:pt x="850992" y="9331"/>
                    <a:pt x="850992" y="20841"/>
                  </a:cubicBezTo>
                  <a:lnTo>
                    <a:pt x="850992" y="157471"/>
                  </a:lnTo>
                  <a:cubicBezTo>
                    <a:pt x="850992" y="168981"/>
                    <a:pt x="841661" y="178312"/>
                    <a:pt x="830151" y="178312"/>
                  </a:cubicBezTo>
                  <a:lnTo>
                    <a:pt x="20841" y="178312"/>
                  </a:lnTo>
                  <a:cubicBezTo>
                    <a:pt x="9331" y="178312"/>
                    <a:pt x="0" y="168981"/>
                    <a:pt x="0" y="157471"/>
                  </a:cubicBezTo>
                  <a:lnTo>
                    <a:pt x="0" y="20841"/>
                  </a:lnTo>
                  <a:cubicBezTo>
                    <a:pt x="0" y="9331"/>
                    <a:pt x="9331" y="0"/>
                    <a:pt x="20841" y="0"/>
                  </a:cubicBez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850992" cy="2068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6191570" y="3333483"/>
            <a:ext cx="4782698" cy="3655252"/>
          </a:xfrm>
          <a:custGeom>
            <a:avLst/>
            <a:gdLst/>
            <a:ahLst/>
            <a:cxnLst/>
            <a:rect r="r" b="b" t="t" l="l"/>
            <a:pathLst>
              <a:path h="3655252" w="4782698">
                <a:moveTo>
                  <a:pt x="0" y="0"/>
                </a:moveTo>
                <a:lnTo>
                  <a:pt x="4782698" y="0"/>
                </a:lnTo>
                <a:lnTo>
                  <a:pt x="4782698" y="3655253"/>
                </a:lnTo>
                <a:lnTo>
                  <a:pt x="0" y="36552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387" t="-839" r="0" b="-839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9360380" y="2552850"/>
            <a:ext cx="1623179" cy="1561179"/>
            <a:chOff x="0" y="0"/>
            <a:chExt cx="576926" cy="55488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76926" cy="554889"/>
            </a:xfrm>
            <a:custGeom>
              <a:avLst/>
              <a:gdLst/>
              <a:ahLst/>
              <a:cxnLst/>
              <a:rect r="r" b="b" t="t" l="l"/>
              <a:pathLst>
                <a:path h="554889" w="576926">
                  <a:moveTo>
                    <a:pt x="288463" y="0"/>
                  </a:moveTo>
                  <a:cubicBezTo>
                    <a:pt x="129149" y="0"/>
                    <a:pt x="0" y="124216"/>
                    <a:pt x="0" y="277445"/>
                  </a:cubicBezTo>
                  <a:cubicBezTo>
                    <a:pt x="0" y="430673"/>
                    <a:pt x="129149" y="554889"/>
                    <a:pt x="288463" y="554889"/>
                  </a:cubicBezTo>
                  <a:cubicBezTo>
                    <a:pt x="447777" y="554889"/>
                    <a:pt x="576926" y="430673"/>
                    <a:pt x="576926" y="277445"/>
                  </a:cubicBezTo>
                  <a:cubicBezTo>
                    <a:pt x="576926" y="124216"/>
                    <a:pt x="447777" y="0"/>
                    <a:pt x="288463" y="0"/>
                  </a:cubicBezTo>
                  <a:close/>
                </a:path>
              </a:pathLst>
            </a:custGeom>
            <a:solidFill>
              <a:srgbClr val="FFD5B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54087" y="32971"/>
              <a:ext cx="468752" cy="4698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73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191570" y="6634994"/>
            <a:ext cx="4782698" cy="2706194"/>
            <a:chOff x="0" y="0"/>
            <a:chExt cx="842794" cy="47687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42794" cy="476878"/>
            </a:xfrm>
            <a:custGeom>
              <a:avLst/>
              <a:gdLst/>
              <a:ahLst/>
              <a:cxnLst/>
              <a:rect r="r" b="b" t="t" l="l"/>
              <a:pathLst>
                <a:path h="476878" w="842794">
                  <a:moveTo>
                    <a:pt x="0" y="0"/>
                  </a:moveTo>
                  <a:lnTo>
                    <a:pt x="842794" y="0"/>
                  </a:lnTo>
                  <a:lnTo>
                    <a:pt x="842794" y="476878"/>
                  </a:lnTo>
                  <a:lnTo>
                    <a:pt x="0" y="476878"/>
                  </a:ln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842794" cy="5054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191570" y="8728896"/>
            <a:ext cx="4788035" cy="1011886"/>
            <a:chOff x="0" y="0"/>
            <a:chExt cx="843735" cy="17831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43735" cy="178312"/>
            </a:xfrm>
            <a:custGeom>
              <a:avLst/>
              <a:gdLst/>
              <a:ahLst/>
              <a:cxnLst/>
              <a:rect r="r" b="b" t="t" l="l"/>
              <a:pathLst>
                <a:path h="178312" w="843735">
                  <a:moveTo>
                    <a:pt x="21020" y="0"/>
                  </a:moveTo>
                  <a:lnTo>
                    <a:pt x="822715" y="0"/>
                  </a:lnTo>
                  <a:cubicBezTo>
                    <a:pt x="834324" y="0"/>
                    <a:pt x="843735" y="9411"/>
                    <a:pt x="843735" y="21020"/>
                  </a:cubicBezTo>
                  <a:lnTo>
                    <a:pt x="843735" y="157292"/>
                  </a:lnTo>
                  <a:cubicBezTo>
                    <a:pt x="843735" y="162867"/>
                    <a:pt x="841520" y="168213"/>
                    <a:pt x="837578" y="172155"/>
                  </a:cubicBezTo>
                  <a:cubicBezTo>
                    <a:pt x="833636" y="176097"/>
                    <a:pt x="828290" y="178312"/>
                    <a:pt x="822715" y="178312"/>
                  </a:cubicBezTo>
                  <a:lnTo>
                    <a:pt x="21020" y="178312"/>
                  </a:lnTo>
                  <a:cubicBezTo>
                    <a:pt x="15445" y="178312"/>
                    <a:pt x="10099" y="176097"/>
                    <a:pt x="6157" y="172155"/>
                  </a:cubicBezTo>
                  <a:cubicBezTo>
                    <a:pt x="2215" y="168213"/>
                    <a:pt x="0" y="162867"/>
                    <a:pt x="0" y="157292"/>
                  </a:cubicBezTo>
                  <a:lnTo>
                    <a:pt x="0" y="21020"/>
                  </a:lnTo>
                  <a:cubicBezTo>
                    <a:pt x="0" y="15445"/>
                    <a:pt x="2215" y="10099"/>
                    <a:pt x="6157" y="6157"/>
                  </a:cubicBezTo>
                  <a:cubicBezTo>
                    <a:pt x="10099" y="2215"/>
                    <a:pt x="15445" y="0"/>
                    <a:pt x="21020" y="0"/>
                  </a:cubicBez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843735" cy="2068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437530" y="7608999"/>
            <a:ext cx="3676135" cy="1577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7"/>
              </a:lnSpc>
              <a:spcBef>
                <a:spcPct val="0"/>
              </a:spcBef>
            </a:pPr>
            <a:r>
              <a:rPr lang="en-US" sz="3012">
                <a:solidFill>
                  <a:srgbClr val="FFFFFF"/>
                </a:solidFill>
                <a:latin typeface="Inter Light"/>
                <a:ea typeface="Inter Light"/>
                <a:cs typeface="Inter Light"/>
                <a:sym typeface="Inter Light"/>
              </a:rPr>
              <a:t>Een pen, schrift en schoolboeken voor één leerling.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4813707" y="9022590"/>
            <a:ext cx="599916" cy="425940"/>
          </a:xfrm>
          <a:custGeom>
            <a:avLst/>
            <a:gdLst/>
            <a:ahLst/>
            <a:cxnLst/>
            <a:rect r="r" b="b" t="t" l="l"/>
            <a:pathLst>
              <a:path h="425940" w="599916">
                <a:moveTo>
                  <a:pt x="0" y="0"/>
                </a:moveTo>
                <a:lnTo>
                  <a:pt x="599916" y="0"/>
                </a:lnTo>
                <a:lnTo>
                  <a:pt x="599916" y="425940"/>
                </a:lnTo>
                <a:lnTo>
                  <a:pt x="0" y="425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0239172" y="8856327"/>
            <a:ext cx="492633" cy="669008"/>
          </a:xfrm>
          <a:custGeom>
            <a:avLst/>
            <a:gdLst/>
            <a:ahLst/>
            <a:cxnLst/>
            <a:rect r="r" b="b" t="t" l="l"/>
            <a:pathLst>
              <a:path h="669008" w="492633">
                <a:moveTo>
                  <a:pt x="0" y="0"/>
                </a:moveTo>
                <a:lnTo>
                  <a:pt x="492633" y="0"/>
                </a:lnTo>
                <a:lnTo>
                  <a:pt x="492633" y="669008"/>
                </a:lnTo>
                <a:lnTo>
                  <a:pt x="0" y="6690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826706" y="716775"/>
            <a:ext cx="10330244" cy="166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99" b="true">
                <a:solidFill>
                  <a:srgbClr val="111222"/>
                </a:solidFill>
                <a:latin typeface="Inter Bold"/>
                <a:ea typeface="Inter Bold"/>
                <a:cs typeface="Inter Bold"/>
                <a:sym typeface="Inter Bold"/>
              </a:rPr>
              <a:t>Help een kind in Afghanistan naar school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50321" y="7061396"/>
            <a:ext cx="3485790" cy="601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75"/>
              </a:lnSpc>
            </a:pPr>
            <a:r>
              <a:rPr lang="en-US" sz="4575">
                <a:solidFill>
                  <a:srgbClr val="FFFFFF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Schoolspullen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810118" y="7083986"/>
            <a:ext cx="3552888" cy="592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75"/>
              </a:lnSpc>
            </a:pPr>
            <a:r>
              <a:rPr lang="en-US" sz="4575">
                <a:solidFill>
                  <a:srgbClr val="FFFFFF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Schoolbankje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810118" y="7608999"/>
            <a:ext cx="3383096" cy="1577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7"/>
              </a:lnSpc>
              <a:spcBef>
                <a:spcPct val="0"/>
              </a:spcBef>
            </a:pPr>
            <a:r>
              <a:rPr lang="en-US" sz="3012">
                <a:solidFill>
                  <a:srgbClr val="FFFFFF"/>
                </a:solidFill>
                <a:latin typeface="Inter Light"/>
                <a:ea typeface="Inter Light"/>
                <a:cs typeface="Inter Light"/>
                <a:sym typeface="Inter Light"/>
              </a:rPr>
              <a:t>Een plek in de klas om schoolwerk te maken.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196117" y="3005162"/>
            <a:ext cx="1266659" cy="770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31"/>
              </a:lnSpc>
            </a:pPr>
            <a:r>
              <a:rPr lang="en-US" sz="5931" b="true">
                <a:solidFill>
                  <a:srgbClr val="FF5515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€8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482425" y="3005162"/>
            <a:ext cx="1404684" cy="770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31"/>
              </a:lnSpc>
            </a:pPr>
            <a:r>
              <a:rPr lang="en-US" sz="5931" b="true">
                <a:solidFill>
                  <a:srgbClr val="FF5515"/>
                </a:solidFill>
                <a:latin typeface="Degular Display Medium"/>
                <a:ea typeface="Degular Display Medium"/>
                <a:cs typeface="Degular Display Medium"/>
                <a:sym typeface="Degular Display Medium"/>
              </a:rPr>
              <a:t>€30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7001864">
            <a:off x="14610377" y="5715244"/>
            <a:ext cx="1411946" cy="398875"/>
          </a:xfrm>
          <a:custGeom>
            <a:avLst/>
            <a:gdLst/>
            <a:ahLst/>
            <a:cxnLst/>
            <a:rect r="r" b="b" t="t" l="l"/>
            <a:pathLst>
              <a:path h="398875" w="1411946">
                <a:moveTo>
                  <a:pt x="0" y="0"/>
                </a:moveTo>
                <a:lnTo>
                  <a:pt x="1411946" y="0"/>
                </a:lnTo>
                <a:lnTo>
                  <a:pt x="1411946" y="398874"/>
                </a:lnTo>
                <a:lnTo>
                  <a:pt x="0" y="3988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12900353" y="4738572"/>
            <a:ext cx="4358947" cy="939221"/>
            <a:chOff x="0" y="0"/>
            <a:chExt cx="1148035" cy="247367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148035" cy="247367"/>
            </a:xfrm>
            <a:custGeom>
              <a:avLst/>
              <a:gdLst/>
              <a:ahLst/>
              <a:cxnLst/>
              <a:rect r="r" b="b" t="t" l="l"/>
              <a:pathLst>
                <a:path h="247367" w="1148035">
                  <a:moveTo>
                    <a:pt x="90581" y="0"/>
                  </a:moveTo>
                  <a:lnTo>
                    <a:pt x="1057454" y="0"/>
                  </a:lnTo>
                  <a:cubicBezTo>
                    <a:pt x="1081478" y="0"/>
                    <a:pt x="1104518" y="9543"/>
                    <a:pt x="1121505" y="26531"/>
                  </a:cubicBezTo>
                  <a:cubicBezTo>
                    <a:pt x="1138492" y="43518"/>
                    <a:pt x="1148035" y="66557"/>
                    <a:pt x="1148035" y="90581"/>
                  </a:cubicBezTo>
                  <a:lnTo>
                    <a:pt x="1148035" y="156786"/>
                  </a:lnTo>
                  <a:cubicBezTo>
                    <a:pt x="1148035" y="206812"/>
                    <a:pt x="1107481" y="247367"/>
                    <a:pt x="1057454" y="247367"/>
                  </a:cubicBezTo>
                  <a:lnTo>
                    <a:pt x="90581" y="247367"/>
                  </a:lnTo>
                  <a:cubicBezTo>
                    <a:pt x="40555" y="247367"/>
                    <a:pt x="0" y="206812"/>
                    <a:pt x="0" y="156786"/>
                  </a:cubicBezTo>
                  <a:lnTo>
                    <a:pt x="0" y="90581"/>
                  </a:lnTo>
                  <a:cubicBezTo>
                    <a:pt x="0" y="40555"/>
                    <a:pt x="40555" y="0"/>
                    <a:pt x="90581" y="0"/>
                  </a:cubicBezTo>
                  <a:close/>
                </a:path>
              </a:pathLst>
            </a:custGeom>
            <a:solidFill>
              <a:srgbClr val="FF5515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76200"/>
              <a:ext cx="1148035" cy="323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Scan en doneer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DAG4BZzIfRM</dc:identifier>
  <dcterms:modified xsi:type="dcterms:W3CDTF">2011-08-01T06:04:30Z</dcterms:modified>
  <cp:revision>1</cp:revision>
  <dc:title>Kopie van Collecte World Vision</dc:title>
</cp:coreProperties>
</file>