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Lst>
  <p:sldSz cx="18288000" cy="10287000"/>
  <p:notesSz cx="6858000" cy="9144000"/>
  <p:embeddedFontLst>
    <p:embeddedFont>
      <p:font typeface="Inter" charset="1" panose="020B0502030000000004"/>
      <p:regular r:id="rId8"/>
    </p:embeddedFont>
    <p:embeddedFont>
      <p:font typeface="Inter Bold" charset="1" panose="020B0802030000000004"/>
      <p:regular r:id="rId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fonts/font8.fntdata" Type="http://schemas.openxmlformats.org/officeDocument/2006/relationships/font"/><Relationship Id="rId9" Target="fonts/font9.fntdata" Type="http://schemas.openxmlformats.org/officeDocument/2006/relationships/font"/></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jpe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jpe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3782946" y="446626"/>
            <a:ext cx="3972502" cy="1046754"/>
          </a:xfrm>
          <a:custGeom>
            <a:avLst/>
            <a:gdLst/>
            <a:ahLst/>
            <a:cxnLst/>
            <a:rect r="r" b="b" t="t" l="l"/>
            <a:pathLst>
              <a:path h="1046754" w="3972502">
                <a:moveTo>
                  <a:pt x="0" y="0"/>
                </a:moveTo>
                <a:lnTo>
                  <a:pt x="3972502" y="0"/>
                </a:lnTo>
                <a:lnTo>
                  <a:pt x="3972502" y="1046754"/>
                </a:lnTo>
                <a:lnTo>
                  <a:pt x="0" y="1046754"/>
                </a:lnTo>
                <a:lnTo>
                  <a:pt x="0" y="0"/>
                </a:lnTo>
                <a:close/>
              </a:path>
            </a:pathLst>
          </a:custGeom>
          <a:blipFill>
            <a:blip r:embed="rId2"/>
            <a:stretch>
              <a:fillRect l="0" t="0" r="0" b="0"/>
            </a:stretch>
          </a:blipFill>
        </p:spPr>
      </p:sp>
      <p:grpSp>
        <p:nvGrpSpPr>
          <p:cNvPr name="Group 3" id="3"/>
          <p:cNvGrpSpPr/>
          <p:nvPr/>
        </p:nvGrpSpPr>
        <p:grpSpPr>
          <a:xfrm rot="0">
            <a:off x="-1793041" y="-167143"/>
            <a:ext cx="9418770" cy="10454143"/>
            <a:chOff x="0" y="0"/>
            <a:chExt cx="1142349" cy="1267924"/>
          </a:xfrm>
        </p:grpSpPr>
        <p:sp>
          <p:nvSpPr>
            <p:cNvPr name="Freeform 4" id="4"/>
            <p:cNvSpPr/>
            <p:nvPr/>
          </p:nvSpPr>
          <p:spPr>
            <a:xfrm flipH="false" flipV="false" rot="0">
              <a:off x="0" y="0"/>
              <a:ext cx="1142349" cy="1267924"/>
            </a:xfrm>
            <a:custGeom>
              <a:avLst/>
              <a:gdLst/>
              <a:ahLst/>
              <a:cxnLst/>
              <a:rect r="r" b="b" t="t" l="l"/>
              <a:pathLst>
                <a:path h="1267924" w="1142349">
                  <a:moveTo>
                    <a:pt x="939149" y="0"/>
                  </a:moveTo>
                  <a:lnTo>
                    <a:pt x="0" y="0"/>
                  </a:lnTo>
                  <a:lnTo>
                    <a:pt x="203200" y="1267924"/>
                  </a:lnTo>
                  <a:lnTo>
                    <a:pt x="1142349" y="1267924"/>
                  </a:lnTo>
                  <a:lnTo>
                    <a:pt x="939149" y="0"/>
                  </a:lnTo>
                  <a:close/>
                </a:path>
              </a:pathLst>
            </a:custGeom>
            <a:blipFill>
              <a:blip r:embed="rId3"/>
              <a:stretch>
                <a:fillRect l="-24084" t="0" r="-24084" b="0"/>
              </a:stretch>
            </a:blipFill>
          </p:spPr>
        </p:sp>
      </p:grpSp>
      <p:sp>
        <p:nvSpPr>
          <p:cNvPr name="Freeform 5" id="5"/>
          <p:cNvSpPr/>
          <p:nvPr/>
        </p:nvSpPr>
        <p:spPr>
          <a:xfrm flipH="false" flipV="false" rot="1360818">
            <a:off x="11275401" y="8983632"/>
            <a:ext cx="1411946" cy="398875"/>
          </a:xfrm>
          <a:custGeom>
            <a:avLst/>
            <a:gdLst/>
            <a:ahLst/>
            <a:cxnLst/>
            <a:rect r="r" b="b" t="t" l="l"/>
            <a:pathLst>
              <a:path h="398875" w="1411946">
                <a:moveTo>
                  <a:pt x="0" y="0"/>
                </a:moveTo>
                <a:lnTo>
                  <a:pt x="1411946" y="0"/>
                </a:lnTo>
                <a:lnTo>
                  <a:pt x="1411946" y="398875"/>
                </a:lnTo>
                <a:lnTo>
                  <a:pt x="0" y="398875"/>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6" id="6"/>
          <p:cNvGrpSpPr/>
          <p:nvPr/>
        </p:nvGrpSpPr>
        <p:grpSpPr>
          <a:xfrm rot="0">
            <a:off x="8116908" y="8021401"/>
            <a:ext cx="4358947" cy="939221"/>
            <a:chOff x="0" y="0"/>
            <a:chExt cx="1148035" cy="247367"/>
          </a:xfrm>
        </p:grpSpPr>
        <p:sp>
          <p:nvSpPr>
            <p:cNvPr name="Freeform 7" id="7"/>
            <p:cNvSpPr/>
            <p:nvPr/>
          </p:nvSpPr>
          <p:spPr>
            <a:xfrm flipH="false" flipV="false" rot="0">
              <a:off x="0" y="0"/>
              <a:ext cx="1148035" cy="247367"/>
            </a:xfrm>
            <a:custGeom>
              <a:avLst/>
              <a:gdLst/>
              <a:ahLst/>
              <a:cxnLst/>
              <a:rect r="r" b="b" t="t" l="l"/>
              <a:pathLst>
                <a:path h="247367" w="1148035">
                  <a:moveTo>
                    <a:pt x="90581" y="0"/>
                  </a:moveTo>
                  <a:lnTo>
                    <a:pt x="1057454" y="0"/>
                  </a:lnTo>
                  <a:cubicBezTo>
                    <a:pt x="1081478" y="0"/>
                    <a:pt x="1104518" y="9543"/>
                    <a:pt x="1121505" y="26531"/>
                  </a:cubicBezTo>
                  <a:cubicBezTo>
                    <a:pt x="1138492" y="43518"/>
                    <a:pt x="1148035" y="66557"/>
                    <a:pt x="1148035" y="90581"/>
                  </a:cubicBezTo>
                  <a:lnTo>
                    <a:pt x="1148035" y="156786"/>
                  </a:lnTo>
                  <a:cubicBezTo>
                    <a:pt x="1148035" y="206812"/>
                    <a:pt x="1107481" y="247367"/>
                    <a:pt x="1057454" y="247367"/>
                  </a:cubicBezTo>
                  <a:lnTo>
                    <a:pt x="90581" y="247367"/>
                  </a:lnTo>
                  <a:cubicBezTo>
                    <a:pt x="40555" y="247367"/>
                    <a:pt x="0" y="206812"/>
                    <a:pt x="0" y="156786"/>
                  </a:cubicBezTo>
                  <a:lnTo>
                    <a:pt x="0" y="90581"/>
                  </a:lnTo>
                  <a:cubicBezTo>
                    <a:pt x="0" y="40555"/>
                    <a:pt x="40555" y="0"/>
                    <a:pt x="90581" y="0"/>
                  </a:cubicBezTo>
                  <a:close/>
                </a:path>
              </a:pathLst>
            </a:custGeom>
            <a:solidFill>
              <a:srgbClr val="FF6B00"/>
            </a:solidFill>
          </p:spPr>
        </p:sp>
        <p:sp>
          <p:nvSpPr>
            <p:cNvPr name="TextBox 8" id="8"/>
            <p:cNvSpPr txBox="true"/>
            <p:nvPr/>
          </p:nvSpPr>
          <p:spPr>
            <a:xfrm>
              <a:off x="0" y="-76200"/>
              <a:ext cx="1148035" cy="323567"/>
            </a:xfrm>
            <a:prstGeom prst="rect">
              <a:avLst/>
            </a:prstGeom>
          </p:spPr>
          <p:txBody>
            <a:bodyPr anchor="ctr" rtlCol="false" tIns="50800" lIns="50800" bIns="50800" rIns="50800"/>
            <a:lstStyle/>
            <a:p>
              <a:pPr algn="ctr">
                <a:lnSpc>
                  <a:spcPts val="5599"/>
                </a:lnSpc>
              </a:pPr>
              <a:r>
                <a:rPr lang="en-US" sz="3999">
                  <a:solidFill>
                    <a:srgbClr val="000000"/>
                  </a:solidFill>
                  <a:latin typeface="Inter"/>
                  <a:ea typeface="Inter"/>
                  <a:cs typeface="Inter"/>
                  <a:sym typeface="Inter"/>
                </a:rPr>
                <a:t>Scan en doneer</a:t>
              </a:r>
            </a:p>
          </p:txBody>
        </p:sp>
      </p:grpSp>
      <p:sp>
        <p:nvSpPr>
          <p:cNvPr name="TextBox 9" id="9"/>
          <p:cNvSpPr txBox="true"/>
          <p:nvPr/>
        </p:nvSpPr>
        <p:spPr>
          <a:xfrm rot="0">
            <a:off x="8212158" y="1841532"/>
            <a:ext cx="9105140" cy="1944954"/>
          </a:xfrm>
          <a:prstGeom prst="rect">
            <a:avLst/>
          </a:prstGeom>
        </p:spPr>
        <p:txBody>
          <a:bodyPr anchor="t" rtlCol="false" tIns="0" lIns="0" bIns="0" rIns="0">
            <a:spAutoFit/>
          </a:bodyPr>
          <a:lstStyle/>
          <a:p>
            <a:pPr algn="l">
              <a:lnSpc>
                <a:spcPts val="7581"/>
              </a:lnSpc>
            </a:pPr>
            <a:r>
              <a:rPr lang="en-US" sz="6892" b="true">
                <a:solidFill>
                  <a:srgbClr val="000000"/>
                </a:solidFill>
                <a:latin typeface="Inter Bold"/>
                <a:ea typeface="Inter Bold"/>
                <a:cs typeface="Inter Bold"/>
                <a:sym typeface="Inter Bold"/>
              </a:rPr>
              <a:t>Geef voor noodhulp in Venezuela</a:t>
            </a:r>
          </a:p>
        </p:txBody>
      </p:sp>
      <p:sp>
        <p:nvSpPr>
          <p:cNvPr name="TextBox 10" id="10"/>
          <p:cNvSpPr txBox="true"/>
          <p:nvPr/>
        </p:nvSpPr>
        <p:spPr>
          <a:xfrm rot="0">
            <a:off x="8212158" y="4139280"/>
            <a:ext cx="9336021" cy="3686710"/>
          </a:xfrm>
          <a:prstGeom prst="rect">
            <a:avLst/>
          </a:prstGeom>
        </p:spPr>
        <p:txBody>
          <a:bodyPr anchor="t" rtlCol="false" tIns="0" lIns="0" bIns="0" rIns="0">
            <a:spAutoFit/>
          </a:bodyPr>
          <a:lstStyle/>
          <a:p>
            <a:pPr algn="l">
              <a:lnSpc>
                <a:spcPts val="4171"/>
              </a:lnSpc>
            </a:pPr>
            <a:r>
              <a:rPr lang="en-US" sz="3792">
                <a:solidFill>
                  <a:srgbClr val="000000"/>
                </a:solidFill>
                <a:latin typeface="Inter"/>
                <a:ea typeface="Inter"/>
                <a:cs typeface="Inter"/>
                <a:sym typeface="Inter"/>
              </a:rPr>
              <a:t>De aardbevingen in Venezuela hebben grote impact. Deze ramp raakt duizenden gezinnen. Juist nu is snelle hulp van levensbelang. Met jullie gift kunnen we kinderen helpen met schoon water, voedsel, hygiëne en veiligheid.</a:t>
            </a:r>
          </a:p>
          <a:p>
            <a:pPr algn="l">
              <a:lnSpc>
                <a:spcPts val="4171"/>
              </a:lnSpc>
            </a:pP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3782946" y="446626"/>
            <a:ext cx="3972502" cy="1046754"/>
          </a:xfrm>
          <a:custGeom>
            <a:avLst/>
            <a:gdLst/>
            <a:ahLst/>
            <a:cxnLst/>
            <a:rect r="r" b="b" t="t" l="l"/>
            <a:pathLst>
              <a:path h="1046754" w="3972502">
                <a:moveTo>
                  <a:pt x="0" y="0"/>
                </a:moveTo>
                <a:lnTo>
                  <a:pt x="3972502" y="0"/>
                </a:lnTo>
                <a:lnTo>
                  <a:pt x="3972502" y="1046754"/>
                </a:lnTo>
                <a:lnTo>
                  <a:pt x="0" y="1046754"/>
                </a:lnTo>
                <a:lnTo>
                  <a:pt x="0" y="0"/>
                </a:lnTo>
                <a:close/>
              </a:path>
            </a:pathLst>
          </a:custGeom>
          <a:blipFill>
            <a:blip r:embed="rId2"/>
            <a:stretch>
              <a:fillRect l="0" t="0" r="0" b="0"/>
            </a:stretch>
          </a:blipFill>
        </p:spPr>
      </p:sp>
      <p:grpSp>
        <p:nvGrpSpPr>
          <p:cNvPr name="Group 3" id="3"/>
          <p:cNvGrpSpPr/>
          <p:nvPr/>
        </p:nvGrpSpPr>
        <p:grpSpPr>
          <a:xfrm rot="0">
            <a:off x="8298017" y="8116951"/>
            <a:ext cx="8961283" cy="1569512"/>
            <a:chOff x="0" y="0"/>
            <a:chExt cx="2360173" cy="413369"/>
          </a:xfrm>
        </p:grpSpPr>
        <p:sp>
          <p:nvSpPr>
            <p:cNvPr name="Freeform 4" id="4"/>
            <p:cNvSpPr/>
            <p:nvPr/>
          </p:nvSpPr>
          <p:spPr>
            <a:xfrm flipH="false" flipV="false" rot="0">
              <a:off x="0" y="0"/>
              <a:ext cx="2360173" cy="413369"/>
            </a:xfrm>
            <a:custGeom>
              <a:avLst/>
              <a:gdLst/>
              <a:ahLst/>
              <a:cxnLst/>
              <a:rect r="r" b="b" t="t" l="l"/>
              <a:pathLst>
                <a:path h="413369" w="2360173">
                  <a:moveTo>
                    <a:pt x="44060" y="0"/>
                  </a:moveTo>
                  <a:lnTo>
                    <a:pt x="2316113" y="0"/>
                  </a:lnTo>
                  <a:cubicBezTo>
                    <a:pt x="2327798" y="0"/>
                    <a:pt x="2339005" y="4642"/>
                    <a:pt x="2347268" y="12905"/>
                  </a:cubicBezTo>
                  <a:cubicBezTo>
                    <a:pt x="2355531" y="21168"/>
                    <a:pt x="2360173" y="32375"/>
                    <a:pt x="2360173" y="44060"/>
                  </a:cubicBezTo>
                  <a:lnTo>
                    <a:pt x="2360173" y="369309"/>
                  </a:lnTo>
                  <a:cubicBezTo>
                    <a:pt x="2360173" y="393643"/>
                    <a:pt x="2340447" y="413369"/>
                    <a:pt x="2316113" y="413369"/>
                  </a:cubicBezTo>
                  <a:lnTo>
                    <a:pt x="44060" y="413369"/>
                  </a:lnTo>
                  <a:cubicBezTo>
                    <a:pt x="19727" y="413369"/>
                    <a:pt x="0" y="393643"/>
                    <a:pt x="0" y="369309"/>
                  </a:cubicBezTo>
                  <a:lnTo>
                    <a:pt x="0" y="44060"/>
                  </a:lnTo>
                  <a:cubicBezTo>
                    <a:pt x="0" y="19727"/>
                    <a:pt x="19727" y="0"/>
                    <a:pt x="44060" y="0"/>
                  </a:cubicBezTo>
                  <a:close/>
                </a:path>
              </a:pathLst>
            </a:custGeom>
            <a:solidFill>
              <a:srgbClr val="FF6B00"/>
            </a:solidFill>
          </p:spPr>
        </p:sp>
        <p:sp>
          <p:nvSpPr>
            <p:cNvPr name="TextBox 5" id="5"/>
            <p:cNvSpPr txBox="true"/>
            <p:nvPr/>
          </p:nvSpPr>
          <p:spPr>
            <a:xfrm>
              <a:off x="0" y="-76200"/>
              <a:ext cx="2360173" cy="489569"/>
            </a:xfrm>
            <a:prstGeom prst="rect">
              <a:avLst/>
            </a:prstGeom>
          </p:spPr>
          <p:txBody>
            <a:bodyPr anchor="ctr" rtlCol="false" tIns="50800" lIns="50800" bIns="50800" rIns="50800"/>
            <a:lstStyle/>
            <a:p>
              <a:pPr algn="ctr">
                <a:lnSpc>
                  <a:spcPts val="5599"/>
                </a:lnSpc>
              </a:pPr>
              <a:r>
                <a:rPr lang="en-US" sz="3999" b="true">
                  <a:solidFill>
                    <a:srgbClr val="000000"/>
                  </a:solidFill>
                  <a:latin typeface="Inter Bold"/>
                  <a:ea typeface="Inter Bold"/>
                  <a:cs typeface="Inter Bold"/>
                  <a:sym typeface="Inter Bold"/>
                </a:rPr>
                <a:t>NL54 ABNA 0412 0072 82 </a:t>
              </a:r>
            </a:p>
            <a:p>
              <a:pPr algn="ctr">
                <a:lnSpc>
                  <a:spcPts val="5039"/>
                </a:lnSpc>
              </a:pPr>
              <a:r>
                <a:rPr lang="en-US" sz="3599">
                  <a:solidFill>
                    <a:srgbClr val="000000"/>
                  </a:solidFill>
                  <a:latin typeface="Inter"/>
                  <a:ea typeface="Inter"/>
                  <a:cs typeface="Inter"/>
                  <a:sym typeface="Inter"/>
                </a:rPr>
                <a:t>o.v.v. ‘Noodhulp Venezuela’</a:t>
              </a:r>
            </a:p>
          </p:txBody>
        </p:sp>
      </p:grpSp>
      <p:grpSp>
        <p:nvGrpSpPr>
          <p:cNvPr name="Group 6" id="6"/>
          <p:cNvGrpSpPr/>
          <p:nvPr/>
        </p:nvGrpSpPr>
        <p:grpSpPr>
          <a:xfrm rot="0">
            <a:off x="-1793041" y="-167143"/>
            <a:ext cx="9418770" cy="10454143"/>
            <a:chOff x="0" y="0"/>
            <a:chExt cx="1142349" cy="1267924"/>
          </a:xfrm>
        </p:grpSpPr>
        <p:sp>
          <p:nvSpPr>
            <p:cNvPr name="Freeform 7" id="7"/>
            <p:cNvSpPr/>
            <p:nvPr/>
          </p:nvSpPr>
          <p:spPr>
            <a:xfrm flipH="false" flipV="false" rot="0">
              <a:off x="0" y="0"/>
              <a:ext cx="1142349" cy="1267924"/>
            </a:xfrm>
            <a:custGeom>
              <a:avLst/>
              <a:gdLst/>
              <a:ahLst/>
              <a:cxnLst/>
              <a:rect r="r" b="b" t="t" l="l"/>
              <a:pathLst>
                <a:path h="1267924" w="1142349">
                  <a:moveTo>
                    <a:pt x="939149" y="0"/>
                  </a:moveTo>
                  <a:lnTo>
                    <a:pt x="0" y="0"/>
                  </a:lnTo>
                  <a:lnTo>
                    <a:pt x="203200" y="1267924"/>
                  </a:lnTo>
                  <a:lnTo>
                    <a:pt x="1142349" y="1267924"/>
                  </a:lnTo>
                  <a:lnTo>
                    <a:pt x="939149" y="0"/>
                  </a:lnTo>
                  <a:close/>
                </a:path>
              </a:pathLst>
            </a:custGeom>
            <a:blipFill>
              <a:blip r:embed="rId3"/>
              <a:stretch>
                <a:fillRect l="-24084" t="0" r="-24084" b="0"/>
              </a:stretch>
            </a:blipFill>
          </p:spPr>
        </p:sp>
      </p:grpSp>
      <p:sp>
        <p:nvSpPr>
          <p:cNvPr name="TextBox 8" id="8"/>
          <p:cNvSpPr txBox="true"/>
          <p:nvPr/>
        </p:nvSpPr>
        <p:spPr>
          <a:xfrm rot="0">
            <a:off x="8212158" y="1841532"/>
            <a:ext cx="9105140" cy="1944954"/>
          </a:xfrm>
          <a:prstGeom prst="rect">
            <a:avLst/>
          </a:prstGeom>
        </p:spPr>
        <p:txBody>
          <a:bodyPr anchor="t" rtlCol="false" tIns="0" lIns="0" bIns="0" rIns="0">
            <a:spAutoFit/>
          </a:bodyPr>
          <a:lstStyle/>
          <a:p>
            <a:pPr algn="l">
              <a:lnSpc>
                <a:spcPts val="7581"/>
              </a:lnSpc>
            </a:pPr>
            <a:r>
              <a:rPr lang="en-US" sz="6892" b="true">
                <a:solidFill>
                  <a:srgbClr val="000000"/>
                </a:solidFill>
                <a:latin typeface="Inter Bold"/>
                <a:ea typeface="Inter Bold"/>
                <a:cs typeface="Inter Bold"/>
                <a:sym typeface="Inter Bold"/>
              </a:rPr>
              <a:t>Geef voor noodhulp in Venezuela</a:t>
            </a:r>
          </a:p>
        </p:txBody>
      </p:sp>
      <p:sp>
        <p:nvSpPr>
          <p:cNvPr name="TextBox 9" id="9"/>
          <p:cNvSpPr txBox="true"/>
          <p:nvPr/>
        </p:nvSpPr>
        <p:spPr>
          <a:xfrm rot="0">
            <a:off x="8212158" y="4139280"/>
            <a:ext cx="9336021" cy="3162835"/>
          </a:xfrm>
          <a:prstGeom prst="rect">
            <a:avLst/>
          </a:prstGeom>
        </p:spPr>
        <p:txBody>
          <a:bodyPr anchor="t" rtlCol="false" tIns="0" lIns="0" bIns="0" rIns="0">
            <a:spAutoFit/>
          </a:bodyPr>
          <a:lstStyle/>
          <a:p>
            <a:pPr algn="l">
              <a:lnSpc>
                <a:spcPts val="4171"/>
              </a:lnSpc>
            </a:pPr>
            <a:r>
              <a:rPr lang="en-US" sz="3792">
                <a:solidFill>
                  <a:srgbClr val="000000"/>
                </a:solidFill>
                <a:latin typeface="Inter"/>
                <a:ea typeface="Inter"/>
                <a:cs typeface="Inter"/>
                <a:sym typeface="Inter"/>
              </a:rPr>
              <a:t>De aardbevingen in Venezuela hebben grote impact. Deze ramp raakt duizenden gezinnen. Juist nu is snelle hulp van levensbelang. Met jullie gift kunnen we kinderen helpen met schoon water, voedsel, hygiëne en veiligheid.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DAG4BZzIfRM</dc:identifier>
  <dcterms:modified xsi:type="dcterms:W3CDTF">2011-08-01T06:04:30Z</dcterms:modified>
  <cp:revision>1</cp:revision>
  <dc:title>Kopie van Collecte World Vision</dc:title>
</cp:coreProperties>
</file>