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8288000" cy="10287000"/>
  <p:notesSz cx="6858000" cy="9144000"/>
  <p:embeddedFontLst>
    <p:embeddedFont>
      <p:font typeface="Inter" charset="1" panose="020B0502030000000004"/>
      <p:regular r:id="rId8"/>
    </p:embeddedFont>
    <p:embeddedFont>
      <p:font typeface="Inter Bold" charset="1" panose="020B0802030000000004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jpe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782946" y="446626"/>
            <a:ext cx="3972502" cy="1046754"/>
          </a:xfrm>
          <a:custGeom>
            <a:avLst/>
            <a:gdLst/>
            <a:ahLst/>
            <a:cxnLst/>
            <a:rect r="r" b="b" t="t" l="l"/>
            <a:pathLst>
              <a:path h="1046754" w="3972502">
                <a:moveTo>
                  <a:pt x="0" y="0"/>
                </a:moveTo>
                <a:lnTo>
                  <a:pt x="3972502" y="0"/>
                </a:lnTo>
                <a:lnTo>
                  <a:pt x="3972502" y="1046754"/>
                </a:lnTo>
                <a:lnTo>
                  <a:pt x="0" y="10467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-1793041" y="-167143"/>
            <a:ext cx="9418770" cy="10454143"/>
            <a:chOff x="0" y="0"/>
            <a:chExt cx="1142349" cy="1267924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142349" cy="1267924"/>
            </a:xfrm>
            <a:custGeom>
              <a:avLst/>
              <a:gdLst/>
              <a:ahLst/>
              <a:cxnLst/>
              <a:rect r="r" b="b" t="t" l="l"/>
              <a:pathLst>
                <a:path h="1267924" w="1142349">
                  <a:moveTo>
                    <a:pt x="939149" y="0"/>
                  </a:moveTo>
                  <a:lnTo>
                    <a:pt x="0" y="0"/>
                  </a:lnTo>
                  <a:lnTo>
                    <a:pt x="203200" y="1267924"/>
                  </a:lnTo>
                  <a:lnTo>
                    <a:pt x="1142349" y="1267924"/>
                  </a:lnTo>
                  <a:lnTo>
                    <a:pt x="939149" y="0"/>
                  </a:lnTo>
                  <a:close/>
                </a:path>
              </a:pathLst>
            </a:custGeom>
            <a:blipFill>
              <a:blip r:embed="rId3"/>
              <a:stretch>
                <a:fillRect l="-48114" t="0" r="-18677" b="0"/>
              </a:stretch>
            </a:blipFill>
          </p:spPr>
        </p:sp>
      </p:grpSp>
      <p:sp>
        <p:nvSpPr>
          <p:cNvPr name="Freeform 5" id="5"/>
          <p:cNvSpPr/>
          <p:nvPr/>
        </p:nvSpPr>
        <p:spPr>
          <a:xfrm flipH="false" flipV="false" rot="1360818">
            <a:off x="11275401" y="8983632"/>
            <a:ext cx="1411946" cy="398875"/>
          </a:xfrm>
          <a:custGeom>
            <a:avLst/>
            <a:gdLst/>
            <a:ahLst/>
            <a:cxnLst/>
            <a:rect r="r" b="b" t="t" l="l"/>
            <a:pathLst>
              <a:path h="398875" w="1411946">
                <a:moveTo>
                  <a:pt x="0" y="0"/>
                </a:moveTo>
                <a:lnTo>
                  <a:pt x="1411946" y="0"/>
                </a:lnTo>
                <a:lnTo>
                  <a:pt x="1411946" y="398875"/>
                </a:lnTo>
                <a:lnTo>
                  <a:pt x="0" y="3988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8116908" y="8021401"/>
            <a:ext cx="4358947" cy="939221"/>
            <a:chOff x="0" y="0"/>
            <a:chExt cx="1148035" cy="24736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148035" cy="247367"/>
            </a:xfrm>
            <a:custGeom>
              <a:avLst/>
              <a:gdLst/>
              <a:ahLst/>
              <a:cxnLst/>
              <a:rect r="r" b="b" t="t" l="l"/>
              <a:pathLst>
                <a:path h="247367" w="1148035">
                  <a:moveTo>
                    <a:pt x="90581" y="0"/>
                  </a:moveTo>
                  <a:lnTo>
                    <a:pt x="1057454" y="0"/>
                  </a:lnTo>
                  <a:cubicBezTo>
                    <a:pt x="1081478" y="0"/>
                    <a:pt x="1104518" y="9543"/>
                    <a:pt x="1121505" y="26531"/>
                  </a:cubicBezTo>
                  <a:cubicBezTo>
                    <a:pt x="1138492" y="43518"/>
                    <a:pt x="1148035" y="66557"/>
                    <a:pt x="1148035" y="90581"/>
                  </a:cubicBezTo>
                  <a:lnTo>
                    <a:pt x="1148035" y="156786"/>
                  </a:lnTo>
                  <a:cubicBezTo>
                    <a:pt x="1148035" y="206812"/>
                    <a:pt x="1107481" y="247367"/>
                    <a:pt x="1057454" y="247367"/>
                  </a:cubicBezTo>
                  <a:lnTo>
                    <a:pt x="90581" y="247367"/>
                  </a:lnTo>
                  <a:cubicBezTo>
                    <a:pt x="40555" y="247367"/>
                    <a:pt x="0" y="206812"/>
                    <a:pt x="0" y="156786"/>
                  </a:cubicBezTo>
                  <a:lnTo>
                    <a:pt x="0" y="90581"/>
                  </a:lnTo>
                  <a:cubicBezTo>
                    <a:pt x="0" y="40555"/>
                    <a:pt x="40555" y="0"/>
                    <a:pt x="90581" y="0"/>
                  </a:cubicBezTo>
                  <a:close/>
                </a:path>
              </a:pathLst>
            </a:custGeom>
            <a:solidFill>
              <a:srgbClr val="FF6B00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76200"/>
              <a:ext cx="1148035" cy="323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9"/>
                </a:lnSpc>
              </a:pPr>
              <a:r>
                <a:rPr lang="en-US" sz="3999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Scan en doneer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8212158" y="1841532"/>
            <a:ext cx="9105140" cy="9828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581"/>
              </a:lnSpc>
            </a:pPr>
            <a:r>
              <a:rPr lang="en-US" sz="6892" b="true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Geef voor Congo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8212158" y="3069963"/>
            <a:ext cx="9336021" cy="47344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171"/>
              </a:lnSpc>
            </a:pPr>
            <a:r>
              <a:rPr lang="en-US" sz="3792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In Congo werkt World Vision samen met lokale partners om de Ebola-uitbraak te stoppen en kinderen te beschermen. Juist nu is dat hard nodig, omdat er voor deze variant geen goedgekeurd vaccin bestaat.</a:t>
            </a:r>
          </a:p>
          <a:p>
            <a:pPr algn="l">
              <a:lnSpc>
                <a:spcPts val="4171"/>
              </a:lnSpc>
            </a:pPr>
          </a:p>
          <a:p>
            <a:pPr algn="l">
              <a:lnSpc>
                <a:spcPts val="4171"/>
              </a:lnSpc>
            </a:pPr>
            <a:r>
              <a:rPr lang="en-US" sz="3792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Samen kunnen we besmettingen voorkomen en levens redden. Help mee!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782946" y="446626"/>
            <a:ext cx="3972502" cy="1046754"/>
          </a:xfrm>
          <a:custGeom>
            <a:avLst/>
            <a:gdLst/>
            <a:ahLst/>
            <a:cxnLst/>
            <a:rect r="r" b="b" t="t" l="l"/>
            <a:pathLst>
              <a:path h="1046754" w="3972502">
                <a:moveTo>
                  <a:pt x="0" y="0"/>
                </a:moveTo>
                <a:lnTo>
                  <a:pt x="3972502" y="0"/>
                </a:lnTo>
                <a:lnTo>
                  <a:pt x="3972502" y="1046754"/>
                </a:lnTo>
                <a:lnTo>
                  <a:pt x="0" y="10467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8298017" y="8116951"/>
            <a:ext cx="8961283" cy="1569487"/>
            <a:chOff x="0" y="0"/>
            <a:chExt cx="2360173" cy="413363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2360173" cy="413363"/>
            </a:xfrm>
            <a:custGeom>
              <a:avLst/>
              <a:gdLst/>
              <a:ahLst/>
              <a:cxnLst/>
              <a:rect r="r" b="b" t="t" l="l"/>
              <a:pathLst>
                <a:path h="413363" w="2360173">
                  <a:moveTo>
                    <a:pt x="44060" y="0"/>
                  </a:moveTo>
                  <a:lnTo>
                    <a:pt x="2316113" y="0"/>
                  </a:lnTo>
                  <a:cubicBezTo>
                    <a:pt x="2327798" y="0"/>
                    <a:pt x="2339005" y="4642"/>
                    <a:pt x="2347268" y="12905"/>
                  </a:cubicBezTo>
                  <a:cubicBezTo>
                    <a:pt x="2355531" y="21168"/>
                    <a:pt x="2360173" y="32375"/>
                    <a:pt x="2360173" y="44060"/>
                  </a:cubicBezTo>
                  <a:lnTo>
                    <a:pt x="2360173" y="369302"/>
                  </a:lnTo>
                  <a:cubicBezTo>
                    <a:pt x="2360173" y="393636"/>
                    <a:pt x="2340447" y="413363"/>
                    <a:pt x="2316113" y="413363"/>
                  </a:cubicBezTo>
                  <a:lnTo>
                    <a:pt x="44060" y="413363"/>
                  </a:lnTo>
                  <a:cubicBezTo>
                    <a:pt x="19727" y="413363"/>
                    <a:pt x="0" y="393636"/>
                    <a:pt x="0" y="369302"/>
                  </a:cubicBezTo>
                  <a:lnTo>
                    <a:pt x="0" y="44060"/>
                  </a:lnTo>
                  <a:cubicBezTo>
                    <a:pt x="0" y="19727"/>
                    <a:pt x="19727" y="0"/>
                    <a:pt x="44060" y="0"/>
                  </a:cubicBezTo>
                  <a:close/>
                </a:path>
              </a:pathLst>
            </a:custGeom>
            <a:solidFill>
              <a:srgbClr val="FF6B0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76200"/>
              <a:ext cx="2360173" cy="4895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9"/>
                </a:lnSpc>
              </a:pPr>
              <a:r>
                <a:rPr lang="en-US" sz="3999" b="true">
                  <a:solidFill>
                    <a:srgbClr val="000000"/>
                  </a:solidFill>
                  <a:latin typeface="Inter Bold"/>
                  <a:ea typeface="Inter Bold"/>
                  <a:cs typeface="Inter Bold"/>
                  <a:sym typeface="Inter Bold"/>
                </a:rPr>
                <a:t>NL54 ABNA 0412 0072 82 </a:t>
              </a:r>
            </a:p>
            <a:p>
              <a:pPr algn="ctr">
                <a:lnSpc>
                  <a:spcPts val="5039"/>
                </a:lnSpc>
              </a:pPr>
              <a:r>
                <a:rPr lang="en-US" sz="3599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o.v.v. ‘Noodhulp Ebola’</a:t>
              </a: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-1793041" y="-167143"/>
            <a:ext cx="9418770" cy="10454143"/>
            <a:chOff x="0" y="0"/>
            <a:chExt cx="1142349" cy="1267924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142349" cy="1267924"/>
            </a:xfrm>
            <a:custGeom>
              <a:avLst/>
              <a:gdLst/>
              <a:ahLst/>
              <a:cxnLst/>
              <a:rect r="r" b="b" t="t" l="l"/>
              <a:pathLst>
                <a:path h="1267924" w="1142349">
                  <a:moveTo>
                    <a:pt x="939149" y="0"/>
                  </a:moveTo>
                  <a:lnTo>
                    <a:pt x="0" y="0"/>
                  </a:lnTo>
                  <a:lnTo>
                    <a:pt x="203200" y="1267924"/>
                  </a:lnTo>
                  <a:lnTo>
                    <a:pt x="1142349" y="1267924"/>
                  </a:lnTo>
                  <a:lnTo>
                    <a:pt x="939149" y="0"/>
                  </a:lnTo>
                  <a:close/>
                </a:path>
              </a:pathLst>
            </a:custGeom>
            <a:blipFill>
              <a:blip r:embed="rId3"/>
              <a:stretch>
                <a:fillRect l="-48118" t="0" r="-18673" b="0"/>
              </a:stretch>
            </a:blipFill>
          </p:spPr>
        </p:sp>
      </p:grpSp>
      <p:sp>
        <p:nvSpPr>
          <p:cNvPr name="TextBox 8" id="8"/>
          <p:cNvSpPr txBox="true"/>
          <p:nvPr/>
        </p:nvSpPr>
        <p:spPr>
          <a:xfrm rot="0">
            <a:off x="8212158" y="1841532"/>
            <a:ext cx="9105140" cy="9828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581"/>
              </a:lnSpc>
            </a:pPr>
            <a:r>
              <a:rPr lang="en-US" sz="6892" b="true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Geef voor Congo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8212158" y="3069963"/>
            <a:ext cx="9336021" cy="47344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171"/>
              </a:lnSpc>
            </a:pPr>
            <a:r>
              <a:rPr lang="en-US" sz="3792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In Congo werkt World Vision samen met lokale partners om de Ebola-uitbraak te stoppen en kinderen te beschermen. Juist nu is dat hard nodig, omdat er voor deze variant geen goedgekeurd vaccin bestaat.</a:t>
            </a:r>
          </a:p>
          <a:p>
            <a:pPr algn="l">
              <a:lnSpc>
                <a:spcPts val="4171"/>
              </a:lnSpc>
            </a:pPr>
          </a:p>
          <a:p>
            <a:pPr algn="l">
              <a:lnSpc>
                <a:spcPts val="4171"/>
              </a:lnSpc>
            </a:pPr>
            <a:r>
              <a:rPr lang="en-US" sz="3792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Samen kunnen we besmettingen voorkomen en levens redden. Help mee!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DAG4BZzIfRM</dc:identifier>
  <dcterms:modified xsi:type="dcterms:W3CDTF">2011-08-01T06:04:30Z</dcterms:modified>
  <cp:revision>1</cp:revision>
  <dc:title>Kopie van Collecte World Vision</dc:title>
</cp:coreProperties>
</file>