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6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9F3D9-210E-DC6C-F15E-2183201033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FE2D2E-ECD8-30AD-B8C8-17397B0066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05016E-6F4B-E421-53CB-F083EB7DA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6FDD-344F-4C5E-9747-A6C8C2F8337C}" type="datetimeFigureOut">
              <a:rPr lang="en-NL" smtClean="0"/>
              <a:t>14/04/2026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9E05E6-3D88-E167-E27E-8A72C99D5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657C3C-763C-92DC-345E-8FF7D9E31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BCFF8-EFF0-4988-B67F-7C043FE2ECE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145998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2D0D8-4A24-0D7E-5D8B-3F81A478A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6A1D40-7427-967F-5B19-FB43B33CE1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A8425-7751-7D4B-1924-D6FD0A12E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6FDD-344F-4C5E-9747-A6C8C2F8337C}" type="datetimeFigureOut">
              <a:rPr lang="en-NL" smtClean="0"/>
              <a:t>14/04/2026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5052B6-A82E-B176-DA69-6C954E106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DB4244-1C8B-ABC0-2134-51BD779F5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BCFF8-EFF0-4988-B67F-7C043FE2ECE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660324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4A515B-7970-6FEB-FCF6-E1CA7BD70E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BAEB14-A6F5-17B4-14D8-66DAEFA2E8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E1206A-F33D-9FCD-23B8-7287AF6AE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6FDD-344F-4C5E-9747-A6C8C2F8337C}" type="datetimeFigureOut">
              <a:rPr lang="en-NL" smtClean="0"/>
              <a:t>14/04/2026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934691-57A9-9B2F-435D-12BF1E057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7E0F3-D818-1491-0C5E-5C7ABF09D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BCFF8-EFF0-4988-B67F-7C043FE2ECE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228623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F48ED-0C53-29CD-DBC4-354089529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9C618-4F57-FAC7-11F8-4570A9A0D7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D37F1-21DE-3A27-D465-87DC3534E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6FDD-344F-4C5E-9747-A6C8C2F8337C}" type="datetimeFigureOut">
              <a:rPr lang="en-NL" smtClean="0"/>
              <a:t>14/04/2026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00ECA0-76DE-5D35-F2AF-CC10C706F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586B2B-646A-D1C4-E08A-CFFC954E1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BCFF8-EFF0-4988-B67F-7C043FE2ECE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918480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3920C-7E62-2082-48CF-B7179C7D1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1C6C00-0A5A-4645-72D7-8EE9BA8B4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EE0160-3083-EE29-2C13-618029331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6FDD-344F-4C5E-9747-A6C8C2F8337C}" type="datetimeFigureOut">
              <a:rPr lang="en-NL" smtClean="0"/>
              <a:t>14/04/2026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E6746-EF9D-BDCF-9D0A-E3E42B6C1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A0ABF-9395-831C-3D0A-33698C3CA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BCFF8-EFF0-4988-B67F-7C043FE2ECE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509799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6B4BD-A277-CF6E-7F96-73FFD10E8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97C92-8B0D-16B0-593A-B0A5CEB79A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993DB7-A6D5-F729-1746-76A4C4AA8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829D9E-D213-BAE9-6A34-B309F860F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6FDD-344F-4C5E-9747-A6C8C2F8337C}" type="datetimeFigureOut">
              <a:rPr lang="en-NL" smtClean="0"/>
              <a:t>14/04/2026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5EC904-EB9A-1B5E-20B8-4FD195B82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552FF-F8BA-17C6-FDC4-1A2D47722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BCFF8-EFF0-4988-B67F-7C043FE2ECE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802698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C18F2-BD2F-7B3E-CFA5-5FF594ED7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8812A9-9D1A-7823-DEBA-95E66E73AD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06460B-4FA0-F566-8371-05298A0A40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2EED2E-1307-347D-9ADD-9ABE892F7C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C6277E-F685-C240-90E0-83B5211EF8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3B0A3D-5599-2049-44B1-88D38A263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6FDD-344F-4C5E-9747-A6C8C2F8337C}" type="datetimeFigureOut">
              <a:rPr lang="en-NL" smtClean="0"/>
              <a:t>14/04/2026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137C0D-5DCD-60BD-A125-623565C9E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1F7F02-266D-C373-85BC-4521B49CB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BCFF8-EFF0-4988-B67F-7C043FE2ECE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886130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78BC9-C2A4-4BA4-81BD-8F0BCA1CA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0E62B1-F765-1045-F967-8B6FFC0AA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6FDD-344F-4C5E-9747-A6C8C2F8337C}" type="datetimeFigureOut">
              <a:rPr lang="en-NL" smtClean="0"/>
              <a:t>14/04/2026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109CB8-1339-2620-E899-006316C4F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94BDB6-AAE5-DC72-0D2E-8BCFEEE23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BCFF8-EFF0-4988-B67F-7C043FE2ECE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364783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23B843-A2DD-3187-4212-5529C9F1A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6FDD-344F-4C5E-9747-A6C8C2F8337C}" type="datetimeFigureOut">
              <a:rPr lang="en-NL" smtClean="0"/>
              <a:t>14/04/2026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AF6B1C-D6BF-39F6-E66A-4869E71A4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4BB66F-202E-989E-788B-0C43C8FB2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BCFF8-EFF0-4988-B67F-7C043FE2ECE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592839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BAC8C-0D74-F716-1298-8F41F3776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93F031-801F-1713-7CC3-A973D9CD5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E6D1E8-0FB2-F67D-F876-B20DE6105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7DA1BF-E853-6202-8C37-338CFA04A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6FDD-344F-4C5E-9747-A6C8C2F8337C}" type="datetimeFigureOut">
              <a:rPr lang="en-NL" smtClean="0"/>
              <a:t>14/04/2026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3AFCB2-0BF8-76EC-9FA9-D7A505A81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852FC3-084A-52D9-22F8-88303FBCD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BCFF8-EFF0-4988-B67F-7C043FE2ECE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645888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C6356-BF00-A010-352C-3834F94B2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02C566-A455-1F3B-FA7B-C154D2D7AB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96359-76B9-C25F-EA2C-78628C9934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1AB15D-D5AF-E979-33B6-C42050D8E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6FDD-344F-4C5E-9747-A6C8C2F8337C}" type="datetimeFigureOut">
              <a:rPr lang="en-NL" smtClean="0"/>
              <a:t>14/04/2026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D12091-21E1-6BE5-FB06-6D1383790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04EE09-44BA-FC75-BAE5-E13E9D616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BCFF8-EFF0-4988-B67F-7C043FE2ECE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46537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9FB914-7A4E-874E-A678-3930BA911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CD1010-6C10-11DF-71DD-CCBB615C4C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1914F7-A8D4-0A0C-B1C8-86675B48D4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0C6FDD-344F-4C5E-9747-A6C8C2F8337C}" type="datetimeFigureOut">
              <a:rPr lang="en-NL" smtClean="0"/>
              <a:t>14/04/2026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EF5D96-0784-4A1A-23B2-229A0CF977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C744ED-A45F-FDD4-581A-FABD02453F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5BCFF8-EFF0-4988-B67F-7C043FE2ECE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465113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14B1FC-B390-E76E-8C9C-69F641BD18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D161BC5-371B-15F7-17D5-03896FC07F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139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9F8D0F9-EBCA-2428-AFC9-23D4F26532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942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391081-1B64-8C4B-377B-01B005EA26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C6FFCF5-15AA-D5FD-DD09-B992D7D167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379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8291D7-D978-11C1-7C36-46579F5193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A276C15-6F48-1B28-E216-D50975C006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993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Fleur van den Houten</dc:creator>
  <cp:lastModifiedBy>Fleur van den Houten</cp:lastModifiedBy>
  <cp:revision>1</cp:revision>
  <dcterms:created xsi:type="dcterms:W3CDTF">2026-04-14T09:42:31Z</dcterms:created>
  <dcterms:modified xsi:type="dcterms:W3CDTF">2026-04-14T09:43:29Z</dcterms:modified>
</cp:coreProperties>
</file>