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Inter" charset="1" panose="020B0502030000000004"/>
      <p:regular r:id="rId8"/>
    </p:embeddedFont>
    <p:embeddedFont>
      <p:font typeface="Inter Bold" charset="1" panose="020B08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3396" t="0" r="-33396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39221"/>
            <a:chOff x="0" y="0"/>
            <a:chExt cx="1148035" cy="2473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7367"/>
            </a:xfrm>
            <a:custGeom>
              <a:avLst/>
              <a:gdLst/>
              <a:ahLst/>
              <a:cxnLst/>
              <a:rect r="r" b="b" t="t" l="l"/>
              <a:pathLst>
                <a:path h="24736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6786"/>
                  </a:lnTo>
                  <a:cubicBezTo>
                    <a:pt x="1148035" y="206812"/>
                    <a:pt x="1107481" y="247367"/>
                    <a:pt x="1057454" y="247367"/>
                  </a:cubicBezTo>
                  <a:lnTo>
                    <a:pt x="90581" y="247367"/>
                  </a:lnTo>
                  <a:cubicBezTo>
                    <a:pt x="40555" y="247367"/>
                    <a:pt x="0" y="206812"/>
                    <a:pt x="0" y="15678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23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Geef voor het Big Dream-programma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12158" y="4139280"/>
            <a:ext cx="9336021" cy="421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World Vision werkt in Kenia en Bangladesh aan Big Dream to End Child Marriage: vóór 2030 een einde aan kindhuwelijken.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Investeer in meisjes en verander een generatie!</a:t>
            </a: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69487"/>
            <a:chOff x="0" y="0"/>
            <a:chExt cx="2360173" cy="4133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13363"/>
            </a:xfrm>
            <a:custGeom>
              <a:avLst/>
              <a:gdLst/>
              <a:ahLst/>
              <a:cxnLst/>
              <a:rect r="r" b="b" t="t" l="l"/>
              <a:pathLst>
                <a:path h="413363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69302"/>
                  </a:lnTo>
                  <a:cubicBezTo>
                    <a:pt x="2360173" y="393636"/>
                    <a:pt x="2340447" y="413363"/>
                    <a:pt x="2316113" y="413363"/>
                  </a:cubicBezTo>
                  <a:lnTo>
                    <a:pt x="44060" y="413363"/>
                  </a:lnTo>
                  <a:cubicBezTo>
                    <a:pt x="19727" y="413363"/>
                    <a:pt x="0" y="393636"/>
                    <a:pt x="0" y="369302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8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o.v.v. ‘Big Dream’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33396" t="0" r="-3339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8212158" y="1841532"/>
            <a:ext cx="9105140" cy="19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81"/>
              </a:lnSpc>
            </a:pPr>
            <a:r>
              <a:rPr lang="en-US" sz="6892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Geef voor het Big Dream-programma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12158" y="4139280"/>
            <a:ext cx="9336021" cy="4734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World Vision werkt in Kenia en Bangladesh aan Big Dream to End Child Marriage: vóór 2030 een einde aan kindhuwelijken.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Investeer in meisjes en verander een generatie!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DAG4BZzIfRM</dc:identifier>
  <dcterms:modified xsi:type="dcterms:W3CDTF">2011-08-01T06:04:30Z</dcterms:modified>
  <cp:revision>1</cp:revision>
  <dc:title>Kopie van Collecte World Vision</dc:title>
</cp:coreProperties>
</file>