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</p:sldIdLst>
  <p:sldSz cx="18288000" cy="10287000"/>
  <p:notesSz cx="6858000" cy="9144000"/>
  <p:embeddedFontLst>
    <p:embeddedFont>
      <p:font typeface="Inter" panose="020B0604020202020204" charset="0"/>
      <p:regular r:id="rId4"/>
    </p:embeddedFont>
    <p:embeddedFont>
      <p:font typeface="Inter Bold" panose="020B0604020202020204" charset="0"/>
      <p:regular r:id="rId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B00"/>
    <a:srgbClr val="FF55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66" d="100"/>
          <a:sy n="66" d="100"/>
        </p:scale>
        <p:origin x="768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font" Target="fonts/font2.fntdata"/><Relationship Id="rId4" Type="http://schemas.openxmlformats.org/officeDocument/2006/relationships/font" Target="fonts/font1.fntdata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3782946" y="446626"/>
            <a:ext cx="3972502" cy="1046754"/>
          </a:xfrm>
          <a:custGeom>
            <a:avLst/>
            <a:gdLst/>
            <a:ahLst/>
            <a:cxnLst/>
            <a:rect l="l" t="t" r="r" b="b"/>
            <a:pathLst>
              <a:path w="3972502" h="1046754">
                <a:moveTo>
                  <a:pt x="0" y="0"/>
                </a:moveTo>
                <a:lnTo>
                  <a:pt x="3972502" y="0"/>
                </a:lnTo>
                <a:lnTo>
                  <a:pt x="3972502" y="1046754"/>
                </a:lnTo>
                <a:lnTo>
                  <a:pt x="0" y="104675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NL"/>
          </a:p>
        </p:txBody>
      </p:sp>
      <p:grpSp>
        <p:nvGrpSpPr>
          <p:cNvPr id="3" name="Group 3"/>
          <p:cNvGrpSpPr/>
          <p:nvPr/>
        </p:nvGrpSpPr>
        <p:grpSpPr>
          <a:xfrm>
            <a:off x="-1793041" y="-167143"/>
            <a:ext cx="9418770" cy="10454143"/>
            <a:chOff x="0" y="0"/>
            <a:chExt cx="1142349" cy="1267924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1142349" cy="1267924"/>
            </a:xfrm>
            <a:custGeom>
              <a:avLst/>
              <a:gdLst/>
              <a:ahLst/>
              <a:cxnLst/>
              <a:rect l="l" t="t" r="r" b="b"/>
              <a:pathLst>
                <a:path w="1142349" h="1267924">
                  <a:moveTo>
                    <a:pt x="939149" y="0"/>
                  </a:moveTo>
                  <a:lnTo>
                    <a:pt x="0" y="0"/>
                  </a:lnTo>
                  <a:lnTo>
                    <a:pt x="203200" y="1267924"/>
                  </a:lnTo>
                  <a:lnTo>
                    <a:pt x="1142349" y="1267924"/>
                  </a:lnTo>
                  <a:lnTo>
                    <a:pt x="939149" y="0"/>
                  </a:lnTo>
                  <a:close/>
                </a:path>
              </a:pathLst>
            </a:custGeom>
            <a:blipFill>
              <a:blip r:embed="rId3"/>
              <a:stretch>
                <a:fillRect l="-5395" r="-5395"/>
              </a:stretch>
            </a:blipFill>
          </p:spPr>
          <p:txBody>
            <a:bodyPr/>
            <a:lstStyle/>
            <a:p>
              <a:endParaRPr lang="en-NL"/>
            </a:p>
          </p:txBody>
        </p:sp>
      </p:grpSp>
      <p:sp>
        <p:nvSpPr>
          <p:cNvPr id="5" name="Freeform 5"/>
          <p:cNvSpPr/>
          <p:nvPr/>
        </p:nvSpPr>
        <p:spPr>
          <a:xfrm rot="1360818">
            <a:off x="11275401" y="8983632"/>
            <a:ext cx="1411946" cy="398875"/>
          </a:xfrm>
          <a:custGeom>
            <a:avLst/>
            <a:gdLst/>
            <a:ahLst/>
            <a:cxnLst/>
            <a:rect l="l" t="t" r="r" b="b"/>
            <a:pathLst>
              <a:path w="1411946" h="398875">
                <a:moveTo>
                  <a:pt x="0" y="0"/>
                </a:moveTo>
                <a:lnTo>
                  <a:pt x="1411946" y="0"/>
                </a:lnTo>
                <a:lnTo>
                  <a:pt x="1411946" y="398875"/>
                </a:lnTo>
                <a:lnTo>
                  <a:pt x="0" y="39887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NL"/>
          </a:p>
        </p:txBody>
      </p:sp>
      <p:grpSp>
        <p:nvGrpSpPr>
          <p:cNvPr id="6" name="Group 6"/>
          <p:cNvGrpSpPr/>
          <p:nvPr/>
        </p:nvGrpSpPr>
        <p:grpSpPr>
          <a:xfrm>
            <a:off x="8116908" y="7831197"/>
            <a:ext cx="4358947" cy="1228543"/>
            <a:chOff x="0" y="-50095"/>
            <a:chExt cx="1148035" cy="323567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1148035" cy="247367"/>
            </a:xfrm>
            <a:custGeom>
              <a:avLst/>
              <a:gdLst/>
              <a:ahLst/>
              <a:cxnLst/>
              <a:rect l="l" t="t" r="r" b="b"/>
              <a:pathLst>
                <a:path w="1148035" h="247367">
                  <a:moveTo>
                    <a:pt x="90581" y="0"/>
                  </a:moveTo>
                  <a:lnTo>
                    <a:pt x="1057454" y="0"/>
                  </a:lnTo>
                  <a:cubicBezTo>
                    <a:pt x="1081478" y="0"/>
                    <a:pt x="1104518" y="9543"/>
                    <a:pt x="1121505" y="26531"/>
                  </a:cubicBezTo>
                  <a:cubicBezTo>
                    <a:pt x="1138492" y="43518"/>
                    <a:pt x="1148035" y="66557"/>
                    <a:pt x="1148035" y="90581"/>
                  </a:cubicBezTo>
                  <a:lnTo>
                    <a:pt x="1148035" y="156786"/>
                  </a:lnTo>
                  <a:cubicBezTo>
                    <a:pt x="1148035" y="206812"/>
                    <a:pt x="1107481" y="247367"/>
                    <a:pt x="1057454" y="247367"/>
                  </a:cubicBezTo>
                  <a:lnTo>
                    <a:pt x="90581" y="247367"/>
                  </a:lnTo>
                  <a:cubicBezTo>
                    <a:pt x="40555" y="247367"/>
                    <a:pt x="0" y="206812"/>
                    <a:pt x="0" y="156786"/>
                  </a:cubicBezTo>
                  <a:lnTo>
                    <a:pt x="0" y="90581"/>
                  </a:lnTo>
                  <a:cubicBezTo>
                    <a:pt x="0" y="40555"/>
                    <a:pt x="40555" y="0"/>
                    <a:pt x="90581" y="0"/>
                  </a:cubicBezTo>
                  <a:close/>
                </a:path>
              </a:pathLst>
            </a:custGeom>
            <a:solidFill>
              <a:srgbClr val="FF5515"/>
            </a:solidFill>
          </p:spPr>
          <p:txBody>
            <a:bodyPr/>
            <a:lstStyle/>
            <a:p>
              <a:endParaRPr lang="en-NL"/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0" y="-50095"/>
              <a:ext cx="1148035" cy="32356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5599"/>
                </a:lnSpc>
              </a:pPr>
              <a:r>
                <a:rPr lang="en-US" sz="3999" dirty="0">
                  <a:solidFill>
                    <a:srgbClr val="000000"/>
                  </a:solidFill>
                  <a:latin typeface="Inter"/>
                  <a:ea typeface="Inter"/>
                  <a:cs typeface="Inter"/>
                  <a:sym typeface="Inter"/>
                </a:rPr>
                <a:t>Scan </a:t>
              </a:r>
              <a:r>
                <a:rPr lang="en-US" sz="3999" dirty="0" err="1">
                  <a:solidFill>
                    <a:srgbClr val="000000"/>
                  </a:solidFill>
                  <a:latin typeface="Inter"/>
                  <a:ea typeface="Inter"/>
                  <a:cs typeface="Inter"/>
                  <a:sym typeface="Inter"/>
                </a:rPr>
                <a:t>en</a:t>
              </a:r>
              <a:r>
                <a:rPr lang="en-US" sz="3999" dirty="0">
                  <a:solidFill>
                    <a:srgbClr val="000000"/>
                  </a:solidFill>
                  <a:latin typeface="Inter"/>
                  <a:ea typeface="Inter"/>
                  <a:cs typeface="Inter"/>
                  <a:sym typeface="Inter"/>
                </a:rPr>
                <a:t> </a:t>
              </a:r>
              <a:r>
                <a:rPr lang="en-US" sz="3999" dirty="0" err="1">
                  <a:solidFill>
                    <a:srgbClr val="000000"/>
                  </a:solidFill>
                  <a:latin typeface="Inter"/>
                  <a:ea typeface="Inter"/>
                  <a:cs typeface="Inter"/>
                  <a:sym typeface="Inter"/>
                </a:rPr>
                <a:t>doneer</a:t>
              </a:r>
              <a:endParaRPr lang="en-US" sz="3999" dirty="0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endParaRPr>
            </a:p>
          </p:txBody>
        </p:sp>
      </p:grpSp>
      <p:sp>
        <p:nvSpPr>
          <p:cNvPr id="9" name="TextBox 9"/>
          <p:cNvSpPr txBox="1"/>
          <p:nvPr/>
        </p:nvSpPr>
        <p:spPr>
          <a:xfrm>
            <a:off x="6933085" y="1841532"/>
            <a:ext cx="10615094" cy="290692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581"/>
              </a:lnSpc>
            </a:pPr>
            <a:r>
              <a:rPr lang="en-US" sz="6892" b="1">
                <a:solidFill>
                  <a:srgbClr val="000000"/>
                </a:solidFill>
                <a:latin typeface="Inter Bold"/>
                <a:ea typeface="Inter Bold"/>
                <a:cs typeface="Inter Bold"/>
                <a:sym typeface="Inter Bold"/>
              </a:rPr>
              <a:t>Geef een bord vol hoop aan kinderen in Soedan</a:t>
            </a:r>
          </a:p>
          <a:p>
            <a:pPr algn="ctr">
              <a:lnSpc>
                <a:spcPts val="7581"/>
              </a:lnSpc>
            </a:pPr>
            <a:endParaRPr lang="en-US" sz="6892" b="1">
              <a:solidFill>
                <a:srgbClr val="000000"/>
              </a:solidFill>
              <a:latin typeface="Inter Bold"/>
              <a:ea typeface="Inter Bold"/>
              <a:cs typeface="Inter Bold"/>
              <a:sym typeface="Inter Bold"/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8034624" y="4139280"/>
            <a:ext cx="9720824" cy="36867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171"/>
              </a:lnSpc>
            </a:pPr>
            <a:r>
              <a:rPr lang="en-US" sz="3792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Door het geweld in Soedan zijn miljoenen mensen op de vlucht. Kinderen lijden honger, gezinnen hebben niets meer. Met jullie collecte kunnen we kinderen voeden én hoop geven. </a:t>
            </a:r>
          </a:p>
          <a:p>
            <a:pPr algn="l">
              <a:lnSpc>
                <a:spcPts val="4171"/>
              </a:lnSpc>
            </a:pPr>
            <a:endParaRPr lang="en-US" sz="3792">
              <a:solidFill>
                <a:srgbClr val="000000"/>
              </a:solidFill>
              <a:latin typeface="Inter"/>
              <a:ea typeface="Inter"/>
              <a:cs typeface="Inter"/>
              <a:sym typeface="Inter"/>
            </a:endParaRPr>
          </a:p>
          <a:p>
            <a:pPr algn="l">
              <a:lnSpc>
                <a:spcPts val="4171"/>
              </a:lnSpc>
            </a:pPr>
            <a:r>
              <a:rPr lang="en-US" sz="3792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Elke euro is nu 6 keer zoveel waard!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3782946" y="446626"/>
            <a:ext cx="3972502" cy="1046754"/>
          </a:xfrm>
          <a:custGeom>
            <a:avLst/>
            <a:gdLst/>
            <a:ahLst/>
            <a:cxnLst/>
            <a:rect l="l" t="t" r="r" b="b"/>
            <a:pathLst>
              <a:path w="3972502" h="1046754">
                <a:moveTo>
                  <a:pt x="0" y="0"/>
                </a:moveTo>
                <a:lnTo>
                  <a:pt x="3972502" y="0"/>
                </a:lnTo>
                <a:lnTo>
                  <a:pt x="3972502" y="1046754"/>
                </a:lnTo>
                <a:lnTo>
                  <a:pt x="0" y="104675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NL"/>
          </a:p>
        </p:txBody>
      </p:sp>
      <p:grpSp>
        <p:nvGrpSpPr>
          <p:cNvPr id="3" name="Group 3"/>
          <p:cNvGrpSpPr/>
          <p:nvPr/>
        </p:nvGrpSpPr>
        <p:grpSpPr>
          <a:xfrm>
            <a:off x="8298017" y="7972290"/>
            <a:ext cx="8979424" cy="1858809"/>
            <a:chOff x="0" y="-38100"/>
            <a:chExt cx="2364951" cy="489563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2360173" cy="413363"/>
            </a:xfrm>
            <a:custGeom>
              <a:avLst/>
              <a:gdLst/>
              <a:ahLst/>
              <a:cxnLst/>
              <a:rect l="l" t="t" r="r" b="b"/>
              <a:pathLst>
                <a:path w="2360173" h="413363">
                  <a:moveTo>
                    <a:pt x="44060" y="0"/>
                  </a:moveTo>
                  <a:lnTo>
                    <a:pt x="2316113" y="0"/>
                  </a:lnTo>
                  <a:cubicBezTo>
                    <a:pt x="2327798" y="0"/>
                    <a:pt x="2339005" y="4642"/>
                    <a:pt x="2347268" y="12905"/>
                  </a:cubicBezTo>
                  <a:cubicBezTo>
                    <a:pt x="2355531" y="21168"/>
                    <a:pt x="2360173" y="32375"/>
                    <a:pt x="2360173" y="44060"/>
                  </a:cubicBezTo>
                  <a:lnTo>
                    <a:pt x="2360173" y="369302"/>
                  </a:lnTo>
                  <a:cubicBezTo>
                    <a:pt x="2360173" y="393636"/>
                    <a:pt x="2340447" y="413363"/>
                    <a:pt x="2316113" y="413363"/>
                  </a:cubicBezTo>
                  <a:lnTo>
                    <a:pt x="44060" y="413363"/>
                  </a:lnTo>
                  <a:cubicBezTo>
                    <a:pt x="19727" y="413363"/>
                    <a:pt x="0" y="393636"/>
                    <a:pt x="0" y="369302"/>
                  </a:cubicBezTo>
                  <a:lnTo>
                    <a:pt x="0" y="44060"/>
                  </a:lnTo>
                  <a:cubicBezTo>
                    <a:pt x="0" y="19727"/>
                    <a:pt x="19727" y="0"/>
                    <a:pt x="44060" y="0"/>
                  </a:cubicBezTo>
                  <a:close/>
                </a:path>
              </a:pathLst>
            </a:custGeom>
            <a:solidFill>
              <a:srgbClr val="FF5515"/>
            </a:solidFill>
          </p:spPr>
          <p:txBody>
            <a:bodyPr/>
            <a:lstStyle/>
            <a:p>
              <a:endParaRPr lang="en-NL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4778" y="-38100"/>
              <a:ext cx="2360173" cy="48956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5599"/>
                </a:lnSpc>
              </a:pPr>
              <a:r>
                <a:rPr lang="en-US" sz="3999" b="1" dirty="0">
                  <a:solidFill>
                    <a:srgbClr val="000000"/>
                  </a:solidFill>
                  <a:latin typeface="Inter Bold"/>
                  <a:ea typeface="Inter Bold"/>
                  <a:cs typeface="Inter Bold"/>
                  <a:sym typeface="Inter Bold"/>
                </a:rPr>
                <a:t>NL54 ABNA 0412 0072 82 </a:t>
              </a:r>
            </a:p>
            <a:p>
              <a:pPr algn="ctr">
                <a:lnSpc>
                  <a:spcPts val="5039"/>
                </a:lnSpc>
              </a:pPr>
              <a:r>
                <a:rPr lang="en-US" sz="3599" dirty="0" err="1">
                  <a:solidFill>
                    <a:srgbClr val="000000"/>
                  </a:solidFill>
                  <a:latin typeface="Inter"/>
                  <a:ea typeface="Inter"/>
                  <a:cs typeface="Inter"/>
                  <a:sym typeface="Inter"/>
                </a:rPr>
                <a:t>o.v.v</a:t>
              </a:r>
              <a:r>
                <a:rPr lang="en-US" sz="3599" dirty="0">
                  <a:solidFill>
                    <a:srgbClr val="000000"/>
                  </a:solidFill>
                  <a:latin typeface="Inter"/>
                  <a:ea typeface="Inter"/>
                  <a:cs typeface="Inter"/>
                  <a:sym typeface="Inter"/>
                </a:rPr>
                <a:t>. ‘</a:t>
              </a:r>
              <a:r>
                <a:rPr lang="en-US" sz="3599" dirty="0" err="1">
                  <a:solidFill>
                    <a:srgbClr val="000000"/>
                  </a:solidFill>
                  <a:latin typeface="Inter"/>
                  <a:ea typeface="Inter"/>
                  <a:cs typeface="Inter"/>
                  <a:sym typeface="Inter"/>
                </a:rPr>
                <a:t>voedselhulp</a:t>
              </a:r>
              <a:r>
                <a:rPr lang="en-US" sz="3599" dirty="0">
                  <a:solidFill>
                    <a:srgbClr val="000000"/>
                  </a:solidFill>
                  <a:latin typeface="Inter"/>
                  <a:ea typeface="Inter"/>
                  <a:cs typeface="Inter"/>
                  <a:sym typeface="Inter"/>
                </a:rPr>
                <a:t> </a:t>
              </a:r>
              <a:r>
                <a:rPr lang="en-US" sz="3599" dirty="0" err="1">
                  <a:solidFill>
                    <a:srgbClr val="000000"/>
                  </a:solidFill>
                  <a:latin typeface="Inter"/>
                  <a:ea typeface="Inter"/>
                  <a:cs typeface="Inter"/>
                  <a:sym typeface="Inter"/>
                </a:rPr>
                <a:t>Soedan</a:t>
              </a:r>
              <a:r>
                <a:rPr lang="en-US" sz="3599" dirty="0">
                  <a:solidFill>
                    <a:srgbClr val="000000"/>
                  </a:solidFill>
                  <a:latin typeface="Inter"/>
                  <a:ea typeface="Inter"/>
                  <a:cs typeface="Inter"/>
                  <a:sym typeface="Inter"/>
                </a:rPr>
                <a:t>’</a:t>
              </a:r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-1793041" y="-167143"/>
            <a:ext cx="9418770" cy="10454143"/>
            <a:chOff x="0" y="0"/>
            <a:chExt cx="1142349" cy="1267924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1142349" cy="1267924"/>
            </a:xfrm>
            <a:custGeom>
              <a:avLst/>
              <a:gdLst/>
              <a:ahLst/>
              <a:cxnLst/>
              <a:rect l="l" t="t" r="r" b="b"/>
              <a:pathLst>
                <a:path w="1142349" h="1267924">
                  <a:moveTo>
                    <a:pt x="939149" y="0"/>
                  </a:moveTo>
                  <a:lnTo>
                    <a:pt x="0" y="0"/>
                  </a:lnTo>
                  <a:lnTo>
                    <a:pt x="203200" y="1267924"/>
                  </a:lnTo>
                  <a:lnTo>
                    <a:pt x="1142349" y="1267924"/>
                  </a:lnTo>
                  <a:lnTo>
                    <a:pt x="939149" y="0"/>
                  </a:lnTo>
                  <a:close/>
                </a:path>
              </a:pathLst>
            </a:custGeom>
            <a:blipFill>
              <a:blip r:embed="rId3"/>
              <a:stretch>
                <a:fillRect l="-5395" r="-5395"/>
              </a:stretch>
            </a:blipFill>
          </p:spPr>
          <p:txBody>
            <a:bodyPr/>
            <a:lstStyle/>
            <a:p>
              <a:endParaRPr lang="en-NL"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6933085" y="1841532"/>
            <a:ext cx="10615094" cy="194490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581"/>
              </a:lnSpc>
            </a:pPr>
            <a:r>
              <a:rPr lang="en-US" sz="6892" b="1">
                <a:solidFill>
                  <a:srgbClr val="000000"/>
                </a:solidFill>
                <a:latin typeface="Inter Bold"/>
                <a:ea typeface="Inter Bold"/>
                <a:cs typeface="Inter Bold"/>
                <a:sym typeface="Inter Bold"/>
              </a:rPr>
              <a:t>Geef een bord vol hoop aan kinderen in Soedan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8034624" y="4139280"/>
            <a:ext cx="9720824" cy="47344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171"/>
              </a:lnSpc>
            </a:pPr>
            <a:r>
              <a:rPr lang="en-US" sz="3792" dirty="0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Door het </a:t>
            </a:r>
            <a:r>
              <a:rPr lang="en-US" sz="3792" dirty="0" err="1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geweld</a:t>
            </a:r>
            <a:r>
              <a:rPr lang="en-US" sz="3792" dirty="0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 in </a:t>
            </a:r>
            <a:r>
              <a:rPr lang="en-US" sz="3792" dirty="0" err="1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Soedan</a:t>
            </a:r>
            <a:r>
              <a:rPr lang="en-US" sz="3792" dirty="0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3792" dirty="0" err="1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zijn</a:t>
            </a:r>
            <a:r>
              <a:rPr lang="en-US" sz="3792" dirty="0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3792" dirty="0" err="1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miljoenen</a:t>
            </a:r>
            <a:r>
              <a:rPr lang="en-US" sz="3792" dirty="0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3792" dirty="0" err="1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mensen</a:t>
            </a:r>
            <a:r>
              <a:rPr lang="en-US" sz="3792" dirty="0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 op de </a:t>
            </a:r>
            <a:r>
              <a:rPr lang="en-US" sz="3792" dirty="0" err="1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vlucht</a:t>
            </a:r>
            <a:r>
              <a:rPr lang="en-US" sz="3792" dirty="0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. </a:t>
            </a:r>
            <a:r>
              <a:rPr lang="en-US" sz="3792" dirty="0" err="1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Kinderen</a:t>
            </a:r>
            <a:r>
              <a:rPr lang="en-US" sz="3792" dirty="0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3792" dirty="0" err="1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lijden</a:t>
            </a:r>
            <a:r>
              <a:rPr lang="en-US" sz="3792" dirty="0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3792" dirty="0" err="1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honger</a:t>
            </a:r>
            <a:r>
              <a:rPr lang="en-US" sz="3792" dirty="0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, </a:t>
            </a:r>
            <a:r>
              <a:rPr lang="en-US" sz="3792" dirty="0" err="1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gezinnen</a:t>
            </a:r>
            <a:r>
              <a:rPr lang="en-US" sz="3792" dirty="0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3792" dirty="0" err="1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hebben</a:t>
            </a:r>
            <a:r>
              <a:rPr lang="en-US" sz="3792" dirty="0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3792" dirty="0" err="1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niets</a:t>
            </a:r>
            <a:r>
              <a:rPr lang="en-US" sz="3792" dirty="0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3792" dirty="0" err="1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meer</a:t>
            </a:r>
            <a:r>
              <a:rPr lang="en-US" sz="3792" dirty="0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. Met </a:t>
            </a:r>
            <a:r>
              <a:rPr lang="en-US" sz="3792" dirty="0" err="1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jullie</a:t>
            </a:r>
            <a:r>
              <a:rPr lang="en-US" sz="3792" dirty="0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3792" dirty="0" err="1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collecte</a:t>
            </a:r>
            <a:r>
              <a:rPr lang="en-US" sz="3792" dirty="0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3792" dirty="0" err="1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kunnen</a:t>
            </a:r>
            <a:r>
              <a:rPr lang="en-US" sz="3792" dirty="0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 we </a:t>
            </a:r>
            <a:r>
              <a:rPr lang="en-US" sz="3792" dirty="0" err="1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kinderen</a:t>
            </a:r>
            <a:r>
              <a:rPr lang="en-US" sz="3792" dirty="0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3792" dirty="0" err="1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voeden</a:t>
            </a:r>
            <a:r>
              <a:rPr lang="en-US" sz="3792" dirty="0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3792" dirty="0" err="1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én</a:t>
            </a:r>
            <a:r>
              <a:rPr lang="en-US" sz="3792" dirty="0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 hoop </a:t>
            </a:r>
            <a:r>
              <a:rPr lang="en-US" sz="3792" dirty="0" err="1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geven</a:t>
            </a:r>
            <a:r>
              <a:rPr lang="en-US" sz="3792" dirty="0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. </a:t>
            </a:r>
          </a:p>
          <a:p>
            <a:pPr algn="l">
              <a:lnSpc>
                <a:spcPts val="4171"/>
              </a:lnSpc>
            </a:pPr>
            <a:endParaRPr lang="en-US" sz="3792" dirty="0">
              <a:solidFill>
                <a:srgbClr val="000000"/>
              </a:solidFill>
              <a:latin typeface="Inter"/>
              <a:ea typeface="Inter"/>
              <a:cs typeface="Inter"/>
              <a:sym typeface="Inter"/>
            </a:endParaRPr>
          </a:p>
          <a:p>
            <a:pPr algn="l">
              <a:lnSpc>
                <a:spcPts val="4171"/>
              </a:lnSpc>
            </a:pPr>
            <a:r>
              <a:rPr lang="en-US" sz="3792" dirty="0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Elke euro is nu 6 </a:t>
            </a:r>
            <a:r>
              <a:rPr lang="en-US" sz="3792" dirty="0" err="1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keer</a:t>
            </a:r>
            <a:r>
              <a:rPr lang="en-US" sz="3792" dirty="0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3792" dirty="0" err="1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zoveel</a:t>
            </a:r>
            <a:r>
              <a:rPr lang="en-US" sz="3792" dirty="0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3792" dirty="0" err="1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waard</a:t>
            </a:r>
            <a:r>
              <a:rPr lang="en-US" sz="3792" dirty="0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!</a:t>
            </a:r>
          </a:p>
          <a:p>
            <a:pPr algn="l">
              <a:lnSpc>
                <a:spcPts val="4171"/>
              </a:lnSpc>
            </a:pPr>
            <a:endParaRPr lang="en-US" sz="3792" dirty="0">
              <a:solidFill>
                <a:srgbClr val="000000"/>
              </a:solidFill>
              <a:latin typeface="Inter"/>
              <a:ea typeface="Inter"/>
              <a:cs typeface="Inter"/>
              <a:sym typeface="Inter"/>
            </a:endParaRPr>
          </a:p>
          <a:p>
            <a:pPr algn="l">
              <a:lnSpc>
                <a:spcPts val="4171"/>
              </a:lnSpc>
            </a:pPr>
            <a:endParaRPr lang="en-US" sz="3792" dirty="0">
              <a:solidFill>
                <a:srgbClr val="000000"/>
              </a:solidFill>
              <a:latin typeface="Inter"/>
              <a:ea typeface="Inter"/>
              <a:cs typeface="Inter"/>
              <a:sym typeface="Inter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118</Words>
  <Application>Microsoft Office PowerPoint</Application>
  <PresentationFormat>Custom</PresentationFormat>
  <Paragraphs>11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Calibri</vt:lpstr>
      <vt:lpstr>Inter</vt:lpstr>
      <vt:lpstr>Arial</vt:lpstr>
      <vt:lpstr>Inter Bold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Collecte World Vision</dc:title>
  <cp:lastModifiedBy>Evonne Veldhuizen</cp:lastModifiedBy>
  <cp:revision>2</cp:revision>
  <dcterms:created xsi:type="dcterms:W3CDTF">2006-08-16T00:00:00Z</dcterms:created>
  <dcterms:modified xsi:type="dcterms:W3CDTF">2025-11-13T08:34:30Z</dcterms:modified>
  <dc:identifier>DAGNWzom-e4</dc:identifier>
</cp:coreProperties>
</file>