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Lato 1" charset="1" panose="020F0502020204030203"/>
      <p:regular r:id="rId8"/>
    </p:embeddedFont>
    <p:embeddedFont>
      <p:font typeface="Lato 2 Bold" charset="1" panose="020F0502020204030203"/>
      <p:regular r:id="rId9"/>
    </p:embeddedFont>
    <p:embeddedFont>
      <p:font typeface="Lato 2" charset="1" panose="020F0502020204030203"/>
      <p:regular r:id="rId10"/>
    </p:embeddedFont>
    <p:embeddedFont>
      <p:font typeface="Lato 1 Bold" charset="1" panose="020F05020202040302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31432" t="0" r="-66768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1360818">
            <a:off x="11275401" y="8983632"/>
            <a:ext cx="1411946" cy="398875"/>
          </a:xfrm>
          <a:custGeom>
            <a:avLst/>
            <a:gdLst/>
            <a:ahLst/>
            <a:cxnLst/>
            <a:rect r="r" b="b" t="t" l="l"/>
            <a:pathLst>
              <a:path h="398875" w="1411946">
                <a:moveTo>
                  <a:pt x="0" y="0"/>
                </a:moveTo>
                <a:lnTo>
                  <a:pt x="1411946" y="0"/>
                </a:lnTo>
                <a:lnTo>
                  <a:pt x="1411946" y="398875"/>
                </a:lnTo>
                <a:lnTo>
                  <a:pt x="0" y="3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16908" y="8021401"/>
            <a:ext cx="4358947" cy="918148"/>
            <a:chOff x="0" y="0"/>
            <a:chExt cx="1148035" cy="2418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8035" cy="241817"/>
            </a:xfrm>
            <a:custGeom>
              <a:avLst/>
              <a:gdLst/>
              <a:ahLst/>
              <a:cxnLst/>
              <a:rect r="r" b="b" t="t" l="l"/>
              <a:pathLst>
                <a:path h="241817" w="1148035">
                  <a:moveTo>
                    <a:pt x="90581" y="0"/>
                  </a:moveTo>
                  <a:lnTo>
                    <a:pt x="1057454" y="0"/>
                  </a:lnTo>
                  <a:cubicBezTo>
                    <a:pt x="1081478" y="0"/>
                    <a:pt x="1104518" y="9543"/>
                    <a:pt x="1121505" y="26531"/>
                  </a:cubicBezTo>
                  <a:cubicBezTo>
                    <a:pt x="1138492" y="43518"/>
                    <a:pt x="1148035" y="66557"/>
                    <a:pt x="1148035" y="90581"/>
                  </a:cubicBezTo>
                  <a:lnTo>
                    <a:pt x="1148035" y="151236"/>
                  </a:lnTo>
                  <a:cubicBezTo>
                    <a:pt x="1148035" y="201262"/>
                    <a:pt x="1107481" y="241817"/>
                    <a:pt x="1057454" y="241817"/>
                  </a:cubicBezTo>
                  <a:lnTo>
                    <a:pt x="90581" y="241817"/>
                  </a:lnTo>
                  <a:cubicBezTo>
                    <a:pt x="40555" y="241817"/>
                    <a:pt x="0" y="201262"/>
                    <a:pt x="0" y="151236"/>
                  </a:cubicBezTo>
                  <a:lnTo>
                    <a:pt x="0" y="90581"/>
                  </a:lnTo>
                  <a:cubicBezTo>
                    <a:pt x="0" y="40555"/>
                    <a:pt x="40555" y="0"/>
                    <a:pt x="90581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148035" cy="318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Scan en doneer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212158" y="1841532"/>
            <a:ext cx="9105140" cy="1944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Geef voor noodhulp</a:t>
            </a:r>
          </a:p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in Afghanistan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12158" y="4148805"/>
            <a:ext cx="9105140" cy="4201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Duizenden Afghanen keren terug uit Iran, hierdoor is er een noodsituatie aan de grens. Er is te weinig water, eten en medische hulp.</a:t>
            </a:r>
          </a:p>
          <a:p>
            <a:pPr algn="l">
              <a:lnSpc>
                <a:spcPts val="4171"/>
              </a:lnSpc>
            </a:pPr>
          </a:p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Met uw hulp zorgen we samen voor essentiële middelen en zorg.</a:t>
            </a:r>
          </a:p>
          <a:p>
            <a:pPr algn="l">
              <a:lnSpc>
                <a:spcPts val="4171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1028700" y="8349865"/>
            <a:ext cx="5234279" cy="1680592"/>
            <a:chOff x="0" y="0"/>
            <a:chExt cx="6979039" cy="2240789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6979039" cy="2240789"/>
              <a:chOff x="0" y="0"/>
              <a:chExt cx="1378576" cy="44262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378576" cy="442625"/>
              </a:xfrm>
              <a:custGeom>
                <a:avLst/>
                <a:gdLst/>
                <a:ahLst/>
                <a:cxnLst/>
                <a:rect r="r" b="b" t="t" l="l"/>
                <a:pathLst>
                  <a:path h="442625" w="1378576">
                    <a:moveTo>
                      <a:pt x="0" y="0"/>
                    </a:moveTo>
                    <a:lnTo>
                      <a:pt x="1378576" y="0"/>
                    </a:lnTo>
                    <a:lnTo>
                      <a:pt x="1378576" y="442625"/>
                    </a:lnTo>
                    <a:lnTo>
                      <a:pt x="0" y="44262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1378576" cy="4807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93715" y="-27156"/>
              <a:ext cx="6648278" cy="2133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39"/>
                </a:lnSpc>
              </a:pPr>
              <a:r>
                <a:rPr lang="en-US" sz="30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🍽️ €12 = voedselh</a:t>
              </a:r>
              <a:r>
                <a:rPr lang="en-US" sz="30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ulp </a:t>
              </a:r>
            </a:p>
            <a:p>
              <a:pPr algn="l">
                <a:lnSpc>
                  <a:spcPts val="4339"/>
                </a:lnSpc>
              </a:pPr>
              <a:r>
                <a:rPr lang="en-US" sz="30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📦 €25 = een noodpakket </a:t>
              </a:r>
            </a:p>
            <a:p>
              <a:pPr algn="l">
                <a:lnSpc>
                  <a:spcPts val="4339"/>
                </a:lnSpc>
              </a:pPr>
              <a:r>
                <a:rPr lang="en-US" sz="30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🏠 €50 = veilig onderdak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98017" y="8116951"/>
            <a:ext cx="8961283" cy="1523411"/>
            <a:chOff x="0" y="0"/>
            <a:chExt cx="2360173" cy="40122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0173" cy="401228"/>
            </a:xfrm>
            <a:custGeom>
              <a:avLst/>
              <a:gdLst/>
              <a:ahLst/>
              <a:cxnLst/>
              <a:rect r="r" b="b" t="t" l="l"/>
              <a:pathLst>
                <a:path h="401228" w="2360173">
                  <a:moveTo>
                    <a:pt x="44060" y="0"/>
                  </a:moveTo>
                  <a:lnTo>
                    <a:pt x="2316113" y="0"/>
                  </a:lnTo>
                  <a:cubicBezTo>
                    <a:pt x="2327798" y="0"/>
                    <a:pt x="2339005" y="4642"/>
                    <a:pt x="2347268" y="12905"/>
                  </a:cubicBezTo>
                  <a:cubicBezTo>
                    <a:pt x="2355531" y="21168"/>
                    <a:pt x="2360173" y="32375"/>
                    <a:pt x="2360173" y="44060"/>
                  </a:cubicBezTo>
                  <a:lnTo>
                    <a:pt x="2360173" y="357167"/>
                  </a:lnTo>
                  <a:cubicBezTo>
                    <a:pt x="2360173" y="381501"/>
                    <a:pt x="2340447" y="401228"/>
                    <a:pt x="2316113" y="401228"/>
                  </a:cubicBezTo>
                  <a:lnTo>
                    <a:pt x="44060" y="401228"/>
                  </a:lnTo>
                  <a:cubicBezTo>
                    <a:pt x="19727" y="401228"/>
                    <a:pt x="0" y="381501"/>
                    <a:pt x="0" y="357167"/>
                  </a:cubicBezTo>
                  <a:lnTo>
                    <a:pt x="0" y="44060"/>
                  </a:lnTo>
                  <a:cubicBezTo>
                    <a:pt x="0" y="19727"/>
                    <a:pt x="19727" y="0"/>
                    <a:pt x="44060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2360173" cy="4774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NL54 ABNA 0412 0072 82 </a:t>
              </a:r>
            </a:p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o.v.v. ‘Noodhulp Afghanistan’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31432" t="0" r="-66768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8212158" y="1841532"/>
            <a:ext cx="9105140" cy="1944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Geef voor noodhulp</a:t>
            </a:r>
          </a:p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in Afghanistan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12158" y="4148805"/>
            <a:ext cx="9105140" cy="4201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Duizenden Afghanen keren terug uit Iran, hierdoor is er een noodsituatie aan de grens. Er is te weinig water, eten en medische hulp.</a:t>
            </a:r>
          </a:p>
          <a:p>
            <a:pPr algn="l">
              <a:lnSpc>
                <a:spcPts val="4171"/>
              </a:lnSpc>
            </a:pPr>
          </a:p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Lato 2"/>
                <a:ea typeface="Lato 2"/>
                <a:cs typeface="Lato 2"/>
                <a:sym typeface="Lato 2"/>
              </a:rPr>
              <a:t>Met uw hulp zorgen we samen voor essentiële middelen en zorg.</a:t>
            </a:r>
          </a:p>
          <a:p>
            <a:pPr algn="l">
              <a:lnSpc>
                <a:spcPts val="4171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8349865"/>
            <a:ext cx="5234279" cy="1680592"/>
            <a:chOff x="0" y="0"/>
            <a:chExt cx="6979039" cy="2240789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6979039" cy="2240789"/>
              <a:chOff x="0" y="0"/>
              <a:chExt cx="1378576" cy="44262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378576" cy="442625"/>
              </a:xfrm>
              <a:custGeom>
                <a:avLst/>
                <a:gdLst/>
                <a:ahLst/>
                <a:cxnLst/>
                <a:rect r="r" b="b" t="t" l="l"/>
                <a:pathLst>
                  <a:path h="442625" w="1378576">
                    <a:moveTo>
                      <a:pt x="0" y="0"/>
                    </a:moveTo>
                    <a:lnTo>
                      <a:pt x="1378576" y="0"/>
                    </a:lnTo>
                    <a:lnTo>
                      <a:pt x="1378576" y="442625"/>
                    </a:lnTo>
                    <a:lnTo>
                      <a:pt x="0" y="44262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1378576" cy="4807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93715" y="-27156"/>
              <a:ext cx="6648278" cy="2133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39"/>
                </a:lnSpc>
              </a:pPr>
              <a:r>
                <a:rPr lang="en-US" sz="30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🍽️ €12 = voedselh</a:t>
              </a:r>
              <a:r>
                <a:rPr lang="en-US" sz="30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ulp </a:t>
              </a:r>
            </a:p>
            <a:p>
              <a:pPr algn="l">
                <a:lnSpc>
                  <a:spcPts val="4339"/>
                </a:lnSpc>
              </a:pPr>
              <a:r>
                <a:rPr lang="en-US" sz="30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📦 €25 = een noodpakket </a:t>
              </a:r>
            </a:p>
            <a:p>
              <a:pPr algn="l">
                <a:lnSpc>
                  <a:spcPts val="4339"/>
                </a:lnSpc>
              </a:pPr>
              <a:r>
                <a:rPr lang="en-US" sz="3099" b="true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🏠 €50 = veilig onderdak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DAGNWzom-e4</dc:identifier>
  <dcterms:modified xsi:type="dcterms:W3CDTF">2011-08-01T06:04:30Z</dcterms:modified>
  <cp:revision>1</cp:revision>
  <dc:title>Collecte World Vision</dc:title>
</cp:coreProperties>
</file>