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Lato 1" charset="1" panose="020F0502020204030203"/>
      <p:regular r:id="rId8"/>
    </p:embeddedFont>
    <p:embeddedFont>
      <p:font typeface="Lato 2 Bold" charset="1" panose="020F0502020204030203"/>
      <p:regular r:id="rId9"/>
    </p:embeddedFont>
    <p:embeddedFont>
      <p:font typeface="Lato 2" charset="1" panose="020F0502020204030203"/>
      <p:regular r:id="rId10"/>
    </p:embeddedFont>
    <p:embeddedFont>
      <p:font typeface="Lato 1 Bold" charset="1" panose="020F05020202040302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27273" t="0" r="-27273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18148"/>
            <a:chOff x="0" y="0"/>
            <a:chExt cx="1148035" cy="2418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1817"/>
            </a:xfrm>
            <a:custGeom>
              <a:avLst/>
              <a:gdLst/>
              <a:ahLst/>
              <a:cxnLst/>
              <a:rect r="r" b="b" t="t" l="l"/>
              <a:pathLst>
                <a:path h="24181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1236"/>
                  </a:lnTo>
                  <a:cubicBezTo>
                    <a:pt x="1148035" y="201262"/>
                    <a:pt x="1107481" y="241817"/>
                    <a:pt x="1057454" y="241817"/>
                  </a:cubicBezTo>
                  <a:lnTo>
                    <a:pt x="90581" y="241817"/>
                  </a:lnTo>
                  <a:cubicBezTo>
                    <a:pt x="40555" y="241817"/>
                    <a:pt x="0" y="201262"/>
                    <a:pt x="0" y="15123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18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Geef voor noodhulp</a:t>
            </a:r>
          </a:p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in Mali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2158" y="4139280"/>
            <a:ext cx="8881762" cy="4091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Wereldwijd wordt bijna de helft van noodhulp wegbezuinigd. Zo ook voor gevluchte gezinnen in Mali.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Met uw hulp kan noodhulp in Mali doorgaan!</a:t>
            </a:r>
          </a:p>
          <a:p>
            <a:pPr algn="l">
              <a:lnSpc>
                <a:spcPts val="4611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8116951"/>
            <a:ext cx="8961283" cy="1523465"/>
            <a:chOff x="0" y="0"/>
            <a:chExt cx="2360173" cy="401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0173" cy="401242"/>
            </a:xfrm>
            <a:custGeom>
              <a:avLst/>
              <a:gdLst/>
              <a:ahLst/>
              <a:cxnLst/>
              <a:rect r="r" b="b" t="t" l="l"/>
              <a:pathLst>
                <a:path h="401242" w="2360173">
                  <a:moveTo>
                    <a:pt x="44060" y="0"/>
                  </a:moveTo>
                  <a:lnTo>
                    <a:pt x="2316113" y="0"/>
                  </a:lnTo>
                  <a:cubicBezTo>
                    <a:pt x="2327798" y="0"/>
                    <a:pt x="2339005" y="4642"/>
                    <a:pt x="2347268" y="12905"/>
                  </a:cubicBezTo>
                  <a:cubicBezTo>
                    <a:pt x="2355531" y="21168"/>
                    <a:pt x="2360173" y="32375"/>
                    <a:pt x="2360173" y="44060"/>
                  </a:cubicBezTo>
                  <a:lnTo>
                    <a:pt x="2360173" y="357181"/>
                  </a:lnTo>
                  <a:cubicBezTo>
                    <a:pt x="2360173" y="381515"/>
                    <a:pt x="2340447" y="401242"/>
                    <a:pt x="2316113" y="401242"/>
                  </a:cubicBezTo>
                  <a:lnTo>
                    <a:pt x="44060" y="401242"/>
                  </a:lnTo>
                  <a:cubicBezTo>
                    <a:pt x="19727" y="401242"/>
                    <a:pt x="0" y="381515"/>
                    <a:pt x="0" y="357181"/>
                  </a:cubicBezTo>
                  <a:lnTo>
                    <a:pt x="0" y="44060"/>
                  </a:lnTo>
                  <a:cubicBezTo>
                    <a:pt x="0" y="19727"/>
                    <a:pt x="19727" y="0"/>
                    <a:pt x="44060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2360173" cy="477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o.v.v. ‘Noodhulp Mali’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27273" t="0" r="-27273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Geef voor noodhulp</a:t>
            </a:r>
          </a:p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in Mali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12158" y="4139280"/>
            <a:ext cx="9047142" cy="3510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Wereldwijd wordt bijna de helft van noodhulp wegbezuinigd. Zo ook voor gevluchte gezinnen in Mali.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Met uw hulp kan noodhulp in Mali doorgaan!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DAGNWzom-e4</dc:identifier>
  <dcterms:modified xsi:type="dcterms:W3CDTF">2011-08-01T06:04:30Z</dcterms:modified>
  <cp:revision>1</cp:revision>
  <dc:title>Collecte World Vision</dc:title>
</cp:coreProperties>
</file>