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Lato 1" charset="1" panose="020F0502020204030203"/>
      <p:regular r:id="rId8"/>
    </p:embeddedFont>
    <p:embeddedFont>
      <p:font typeface="Lato 2 Bold" charset="1" panose="020F0502020204030203"/>
      <p:regular r:id="rId9"/>
    </p:embeddedFont>
    <p:embeddedFont>
      <p:font typeface="Lato 2" charset="1" panose="020F0502020204030203"/>
      <p:regular r:id="rId10"/>
    </p:embeddedFont>
    <p:embeddedFont>
      <p:font typeface="Lato 1 Bold" charset="1" panose="020F05020202040302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87335" t="0" r="-23932" b="-3358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18148"/>
            <a:chOff x="0" y="0"/>
            <a:chExt cx="1148035" cy="241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1817"/>
            </a:xfrm>
            <a:custGeom>
              <a:avLst/>
              <a:gdLst/>
              <a:ahLst/>
              <a:cxnLst/>
              <a:rect r="r" b="b" t="t" l="l"/>
              <a:pathLst>
                <a:path h="24181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1236"/>
                  </a:lnTo>
                  <a:cubicBezTo>
                    <a:pt x="1148035" y="201262"/>
                    <a:pt x="1107481" y="241817"/>
                    <a:pt x="1057454" y="241817"/>
                  </a:cubicBezTo>
                  <a:lnTo>
                    <a:pt x="90581" y="241817"/>
                  </a:lnTo>
                  <a:cubicBezTo>
                    <a:pt x="40555" y="241817"/>
                    <a:pt x="0" y="201262"/>
                    <a:pt x="0" y="15123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Myanmar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139280"/>
            <a:ext cx="8881762" cy="409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De verwoesting door de aardbeving is groot. Duizenden kinderen en hun families zijn alles kwijtgeraakt.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Geef nu voor schoon water, voedsel en onderdak.</a:t>
            </a:r>
          </a:p>
          <a:p>
            <a:pPr algn="l">
              <a:lnSpc>
                <a:spcPts val="461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23465"/>
            <a:chOff x="0" y="0"/>
            <a:chExt cx="2360173" cy="401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01242"/>
            </a:xfrm>
            <a:custGeom>
              <a:avLst/>
              <a:gdLst/>
              <a:ahLst/>
              <a:cxnLst/>
              <a:rect r="r" b="b" t="t" l="l"/>
              <a:pathLst>
                <a:path h="401242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57181"/>
                  </a:lnTo>
                  <a:cubicBezTo>
                    <a:pt x="2360173" y="381515"/>
                    <a:pt x="2340447" y="401242"/>
                    <a:pt x="2316113" y="401242"/>
                  </a:cubicBezTo>
                  <a:lnTo>
                    <a:pt x="44060" y="401242"/>
                  </a:lnTo>
                  <a:cubicBezTo>
                    <a:pt x="19727" y="401242"/>
                    <a:pt x="0" y="381515"/>
                    <a:pt x="0" y="357181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77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o.v.v. ‘Noodhulp Myanmar’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87335" t="0" r="-23932" b="-33586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Myanmar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12158" y="4139280"/>
            <a:ext cx="8881762" cy="409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De verwoesting door de aardbeving is groot. Duizenden kinderen en hun families zijn alles kwijtgeraakt.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Geef nu voor schoon water, voedsel en onderdak.</a:t>
            </a:r>
          </a:p>
          <a:p>
            <a:pPr algn="l">
              <a:lnSpc>
                <a:spcPts val="461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