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Lato 1" charset="1" panose="020F0502020204030203"/>
      <p:regular r:id="rId8"/>
    </p:embeddedFont>
    <p:embeddedFont>
      <p:font typeface="Lato 2 Bold" charset="1" panose="020F0502020204030203"/>
      <p:regular r:id="rId9"/>
    </p:embeddedFont>
    <p:embeddedFont>
      <p:font typeface="Lato 2" charset="1" panose="020F0502020204030203"/>
      <p:regular r:id="rId10"/>
    </p:embeddedFont>
    <p:embeddedFont>
      <p:font typeface="Lato 1 Bold" charset="1" panose="020F05020202040302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41838" t="0" r="-24954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18148"/>
            <a:chOff x="0" y="0"/>
            <a:chExt cx="1148035" cy="241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1817"/>
            </a:xfrm>
            <a:custGeom>
              <a:avLst/>
              <a:gdLst/>
              <a:ahLst/>
              <a:cxnLst/>
              <a:rect r="r" b="b" t="t" l="l"/>
              <a:pathLst>
                <a:path h="24181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1236"/>
                  </a:lnTo>
                  <a:cubicBezTo>
                    <a:pt x="1148035" y="201262"/>
                    <a:pt x="1107481" y="241817"/>
                    <a:pt x="1057454" y="241817"/>
                  </a:cubicBezTo>
                  <a:lnTo>
                    <a:pt x="90581" y="241817"/>
                  </a:lnTo>
                  <a:cubicBezTo>
                    <a:pt x="40555" y="241817"/>
                    <a:pt x="0" y="201262"/>
                    <a:pt x="0" y="15123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993547"/>
            <a:ext cx="9105140" cy="19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Schoon water voor ieder kind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405176"/>
            <a:ext cx="8881762" cy="292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In Afghanistan heeft maar één op de vijf kinderen schoon water.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jouw hulp zorgen we voor veilig en schoon water voor ieder kind!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7875102"/>
            <a:ext cx="6870106" cy="1523428"/>
            <a:chOff x="0" y="0"/>
            <a:chExt cx="1809411" cy="401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09411" cy="401232"/>
            </a:xfrm>
            <a:custGeom>
              <a:avLst/>
              <a:gdLst/>
              <a:ahLst/>
              <a:cxnLst/>
              <a:rect r="r" b="b" t="t" l="l"/>
              <a:pathLst>
                <a:path h="401232" w="1809411">
                  <a:moveTo>
                    <a:pt x="57472" y="0"/>
                  </a:moveTo>
                  <a:lnTo>
                    <a:pt x="1751939" y="0"/>
                  </a:lnTo>
                  <a:cubicBezTo>
                    <a:pt x="1783680" y="0"/>
                    <a:pt x="1809411" y="25731"/>
                    <a:pt x="1809411" y="57472"/>
                  </a:cubicBezTo>
                  <a:lnTo>
                    <a:pt x="1809411" y="343760"/>
                  </a:lnTo>
                  <a:cubicBezTo>
                    <a:pt x="1809411" y="359003"/>
                    <a:pt x="1803356" y="373621"/>
                    <a:pt x="1792578" y="384399"/>
                  </a:cubicBezTo>
                  <a:cubicBezTo>
                    <a:pt x="1781800" y="395177"/>
                    <a:pt x="1767181" y="401232"/>
                    <a:pt x="1751939" y="401232"/>
                  </a:cubicBezTo>
                  <a:lnTo>
                    <a:pt x="57472" y="401232"/>
                  </a:lnTo>
                  <a:cubicBezTo>
                    <a:pt x="25731" y="401232"/>
                    <a:pt x="0" y="375501"/>
                    <a:pt x="0" y="343760"/>
                  </a:cubicBezTo>
                  <a:lnTo>
                    <a:pt x="0" y="57472"/>
                  </a:lnTo>
                  <a:cubicBezTo>
                    <a:pt x="0" y="25731"/>
                    <a:pt x="25731" y="0"/>
                    <a:pt x="57472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809411" cy="477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o.v.v. ‘WATER’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212158" y="1993547"/>
            <a:ext cx="9105140" cy="19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Schoon water voor ieder kind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12158" y="4405176"/>
            <a:ext cx="8881762" cy="292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In Afghanistan heeft maar één op de vijf kinderen schoon water.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jouw hulp zorgen we voor veilig en schoon water voor ieder kind!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41442" t="0" r="-25349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