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Lato 1" charset="1" panose="020F0502020204030203"/>
      <p:regular r:id="rId8"/>
    </p:embeddedFont>
    <p:embeddedFont>
      <p:font typeface="Lato 2 Bold" charset="1" panose="020F0502020204030203"/>
      <p:regular r:id="rId9"/>
    </p:embeddedFont>
    <p:embeddedFont>
      <p:font typeface="Lato 2" charset="1" panose="020F0502020204030203"/>
      <p:regular r:id="rId10"/>
    </p:embeddedFont>
    <p:embeddedFont>
      <p:font typeface="Lato 1 Bold" charset="1" panose="020F05020202040302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31348" t="0" r="-35244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1360818">
            <a:off x="11275401" y="8983632"/>
            <a:ext cx="1411946" cy="398875"/>
          </a:xfrm>
          <a:custGeom>
            <a:avLst/>
            <a:gdLst/>
            <a:ahLst/>
            <a:cxnLst/>
            <a:rect r="r" b="b" t="t" l="l"/>
            <a:pathLst>
              <a:path h="398875" w="1411946">
                <a:moveTo>
                  <a:pt x="0" y="0"/>
                </a:moveTo>
                <a:lnTo>
                  <a:pt x="1411946" y="0"/>
                </a:lnTo>
                <a:lnTo>
                  <a:pt x="1411946" y="398875"/>
                </a:lnTo>
                <a:lnTo>
                  <a:pt x="0" y="3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16908" y="8021401"/>
            <a:ext cx="4358947" cy="918148"/>
            <a:chOff x="0" y="0"/>
            <a:chExt cx="1148035" cy="2418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8035" cy="241817"/>
            </a:xfrm>
            <a:custGeom>
              <a:avLst/>
              <a:gdLst/>
              <a:ahLst/>
              <a:cxnLst/>
              <a:rect r="r" b="b" t="t" l="l"/>
              <a:pathLst>
                <a:path h="241817" w="1148035">
                  <a:moveTo>
                    <a:pt x="90581" y="0"/>
                  </a:moveTo>
                  <a:lnTo>
                    <a:pt x="1057454" y="0"/>
                  </a:lnTo>
                  <a:cubicBezTo>
                    <a:pt x="1081478" y="0"/>
                    <a:pt x="1104518" y="9543"/>
                    <a:pt x="1121505" y="26531"/>
                  </a:cubicBezTo>
                  <a:cubicBezTo>
                    <a:pt x="1138492" y="43518"/>
                    <a:pt x="1148035" y="66557"/>
                    <a:pt x="1148035" y="90581"/>
                  </a:cubicBezTo>
                  <a:lnTo>
                    <a:pt x="1148035" y="151236"/>
                  </a:lnTo>
                  <a:cubicBezTo>
                    <a:pt x="1148035" y="201262"/>
                    <a:pt x="1107481" y="241817"/>
                    <a:pt x="1057454" y="241817"/>
                  </a:cubicBezTo>
                  <a:lnTo>
                    <a:pt x="90581" y="241817"/>
                  </a:lnTo>
                  <a:cubicBezTo>
                    <a:pt x="40555" y="241817"/>
                    <a:pt x="0" y="201262"/>
                    <a:pt x="0" y="151236"/>
                  </a:cubicBezTo>
                  <a:lnTo>
                    <a:pt x="0" y="90581"/>
                  </a:lnTo>
                  <a:cubicBezTo>
                    <a:pt x="0" y="40555"/>
                    <a:pt x="40555" y="0"/>
                    <a:pt x="90581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48035" cy="318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Scan en doneer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212158" y="1993547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Genoeg eten voor ieder kind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12158" y="4405176"/>
            <a:ext cx="8459347" cy="292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Veel kinderen hebben honger door de ergste hongercrisis in 50 jaar. </a:t>
            </a:r>
          </a:p>
          <a:p>
            <a:pPr algn="l">
              <a:lnSpc>
                <a:spcPts val="4611"/>
              </a:lnSpc>
            </a:pPr>
          </a:p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Kom ook in actie en help mee zodat er genoeg eten is voor elk kind!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98017" y="7875102"/>
            <a:ext cx="6870106" cy="1523465"/>
            <a:chOff x="0" y="0"/>
            <a:chExt cx="1809411" cy="401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09411" cy="401242"/>
            </a:xfrm>
            <a:custGeom>
              <a:avLst/>
              <a:gdLst/>
              <a:ahLst/>
              <a:cxnLst/>
              <a:rect r="r" b="b" t="t" l="l"/>
              <a:pathLst>
                <a:path h="401242" w="1809411">
                  <a:moveTo>
                    <a:pt x="57472" y="0"/>
                  </a:moveTo>
                  <a:lnTo>
                    <a:pt x="1751939" y="0"/>
                  </a:lnTo>
                  <a:cubicBezTo>
                    <a:pt x="1783680" y="0"/>
                    <a:pt x="1809411" y="25731"/>
                    <a:pt x="1809411" y="57472"/>
                  </a:cubicBezTo>
                  <a:lnTo>
                    <a:pt x="1809411" y="343770"/>
                  </a:lnTo>
                  <a:cubicBezTo>
                    <a:pt x="1809411" y="375511"/>
                    <a:pt x="1783680" y="401242"/>
                    <a:pt x="1751939" y="401242"/>
                  </a:cubicBezTo>
                  <a:lnTo>
                    <a:pt x="57472" y="401242"/>
                  </a:lnTo>
                  <a:cubicBezTo>
                    <a:pt x="25731" y="401242"/>
                    <a:pt x="0" y="375511"/>
                    <a:pt x="0" y="343770"/>
                  </a:cubicBezTo>
                  <a:lnTo>
                    <a:pt x="0" y="57472"/>
                  </a:lnTo>
                  <a:cubicBezTo>
                    <a:pt x="0" y="25731"/>
                    <a:pt x="25731" y="0"/>
                    <a:pt x="57472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809411" cy="477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NL54 ABNA 0412 0072 82 </a:t>
              </a:r>
            </a:p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o.v.v. ‘GENOEG’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212158" y="1993547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Genoeg eten voor ieder kind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12158" y="4405176"/>
            <a:ext cx="8459347" cy="292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Veel kinderen hebben honger door de ergste hongercrisis in 50 jaar. </a:t>
            </a:r>
          </a:p>
          <a:p>
            <a:pPr algn="l">
              <a:lnSpc>
                <a:spcPts val="4611"/>
              </a:lnSpc>
            </a:pPr>
          </a:p>
          <a:p>
            <a:pPr algn="l">
              <a:lnSpc>
                <a:spcPts val="4611"/>
              </a:lnSpc>
            </a:pPr>
            <a:r>
              <a:rPr lang="en-US" sz="41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Kom ook in actie en help mee zodat er genoeg eten is voor elk kind!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31348" t="0" r="-35244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DAGNWzom-e4</dc:identifier>
  <dcterms:modified xsi:type="dcterms:W3CDTF">2011-08-01T06:04:30Z</dcterms:modified>
  <cp:revision>1</cp:revision>
  <dc:title>Collecte GENOEG World Vision</dc:title>
</cp:coreProperties>
</file>