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620" autoAdjust="0"/>
  </p:normalViewPr>
  <p:slideViewPr>
    <p:cSldViewPr snapToGrid="0">
      <p:cViewPr>
        <p:scale>
          <a:sx n="50" d="100"/>
          <a:sy n="50" d="100"/>
        </p:scale>
        <p:origin x="128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9027E-E985-43B0-894F-162FF426C948}" type="datetimeFigureOut">
              <a:rPr lang="en-NL" smtClean="0"/>
              <a:t>05/01/2024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74DB-4213-43F6-9FA4-715C95CE80B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912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B4576-F0B9-0D7E-9A95-FA07625C3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0D23C53-C5E0-F824-66FF-04907702A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DBD036-93B8-844E-F67F-F29DBF30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C8F-9174-4148-A9AC-5CF19E527687}" type="datetimeFigureOut">
              <a:rPr lang="en-NL" smtClean="0"/>
              <a:t>05/01/2024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18CDB7-AFF4-D858-A51E-BCB8FB58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7254A5-FCBE-1EAC-1650-13683803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9AFA-1A74-4E93-8966-4226ED4967C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7146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E1B94-FC27-A5BF-6388-06F25668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F565F7-7123-11C8-3FC4-827387514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120973-D4BA-7116-B368-7133EDDA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C8F-9174-4148-A9AC-5CF19E527687}" type="datetimeFigureOut">
              <a:rPr lang="en-NL" smtClean="0"/>
              <a:t>05/01/2024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7AE6F9-2AD3-4A5B-D4C1-B41F2BB6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2C9B2C-7A83-33E2-0F2A-E19E3DF2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9AFA-1A74-4E93-8966-4226ED4967C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4494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7D8D837-B950-A718-4838-B0E7DFA0D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61817C-29CA-3CF3-F4C5-73D75C897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C95D85-7F85-6F76-6B88-65B46610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C8F-9174-4148-A9AC-5CF19E527687}" type="datetimeFigureOut">
              <a:rPr lang="en-NL" smtClean="0"/>
              <a:t>05/01/2024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5D6478-3E42-B459-3AA9-27E1D1879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D435F8-FCCA-B30C-939F-D118D8E5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9AFA-1A74-4E93-8966-4226ED4967C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176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D60C3-A942-9CF2-2F69-484D2ECE5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7FC555-9606-8144-3820-0D5ED42F5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214CFD-E4B4-C0B0-BB50-77F71EC0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C8F-9174-4148-A9AC-5CF19E527687}" type="datetimeFigureOut">
              <a:rPr lang="en-NL" smtClean="0"/>
              <a:t>05/01/2024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325185-9293-B3F8-54BA-6CFF3C79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108DF-4A7D-C22B-1942-400D07CD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9AFA-1A74-4E93-8966-4226ED4967C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169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28C97-766B-A66B-320C-171AA62A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3706A2-C03C-62FF-4495-9C7B51E31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511D23-1682-13EE-4BA3-274730E00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C8F-9174-4148-A9AC-5CF19E527687}" type="datetimeFigureOut">
              <a:rPr lang="en-NL" smtClean="0"/>
              <a:t>05/01/2024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E5900A-383C-FFBA-A14A-4B4598F7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D9187F-728B-28AE-FFB3-A024910A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9AFA-1A74-4E93-8966-4226ED4967C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5428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33C22-BDE6-848E-3488-FE4C85EF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238A5A-132B-1731-9B79-D27AED900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39F6E8-1D3B-F506-FEBC-545CE0697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A50530-0422-A1D9-1AC1-FB7BAEB7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C8F-9174-4148-A9AC-5CF19E527687}" type="datetimeFigureOut">
              <a:rPr lang="en-NL" smtClean="0"/>
              <a:t>05/01/2024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B80E94-AD8D-39CA-5AB9-C75BEE9F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A910FD-E532-EB42-F7BB-C35CE9EF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9AFA-1A74-4E93-8966-4226ED4967C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7423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A6D3C-C2C7-B4D6-68CE-21AE718C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8AE505-828B-63A4-7C95-DDAD9C38D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D30B7F-7671-B4CA-BF86-35FAE3AD4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29EE40-BAC0-8332-D896-232F156F7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5BEA5D-A4C1-37F8-CD3A-F24E8A4CF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6D988C9-4565-2EC8-869B-ED462E8D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C8F-9174-4148-A9AC-5CF19E527687}" type="datetimeFigureOut">
              <a:rPr lang="en-NL" smtClean="0"/>
              <a:t>05/01/2024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906D06-F2F3-E283-9823-7E171B14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08EBB00-F395-4839-471F-97BE2ADB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9AFA-1A74-4E93-8966-4226ED4967C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8576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EDF94-7A84-3B44-3F18-B3EA43DB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A53450-83E8-67A1-04F8-CAAC5F55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C8F-9174-4148-A9AC-5CF19E527687}" type="datetimeFigureOut">
              <a:rPr lang="en-NL" smtClean="0"/>
              <a:t>05/01/2024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C8707A-6EF2-A716-2BC6-C9F5D27E5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F8789B-C9E5-EF0E-6C98-582DC942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9AFA-1A74-4E93-8966-4226ED4967C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6067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EDF2D4-D2F2-C362-0D78-C7D87B9E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C8F-9174-4148-A9AC-5CF19E527687}" type="datetimeFigureOut">
              <a:rPr lang="en-NL" smtClean="0"/>
              <a:t>05/01/2024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104A54-FC51-6936-AC50-62D63508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B76F5F-AE73-3153-ECC8-903644C6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9AFA-1A74-4E93-8966-4226ED4967C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772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4D5FC-53DD-C15D-2347-7806424F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0BBA6D-9E28-C457-5B7D-3991D7793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7B1086-385E-358E-101E-6B4E794A7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9753DF-9C4F-1E18-1CFE-46292BBA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C8F-9174-4148-A9AC-5CF19E527687}" type="datetimeFigureOut">
              <a:rPr lang="en-NL" smtClean="0"/>
              <a:t>05/01/2024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07B54F-5A16-9219-7D1D-C23BFA32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29018C-A0C9-AE63-E81B-8F873A17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9AFA-1A74-4E93-8966-4226ED4967C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1103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4A7F7-12E9-3E41-3EBD-6A32B248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37340D0-E79D-0F93-45E5-08B5D74C1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56F3B0-4761-B11F-6146-2B79F8836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BF613F-AD42-18A0-1E49-40D1CC5A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6C8F-9174-4148-A9AC-5CF19E527687}" type="datetimeFigureOut">
              <a:rPr lang="en-NL" smtClean="0"/>
              <a:t>05/01/2024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BEA4D6-2F8E-E290-3531-3EF168B7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4C665A-91C1-6D2D-D34D-E14F96E8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9AFA-1A74-4E93-8966-4226ED4967C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5844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8EA446-12BB-04CC-3B81-6FF4EBAB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0B1CCA-EF31-9759-A8D2-3DB7316D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86318D-8983-D8D0-2E72-D06979D06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6C8F-9174-4148-A9AC-5CF19E527687}" type="datetimeFigureOut">
              <a:rPr lang="en-NL" smtClean="0"/>
              <a:t>05/01/2024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964DC8-1719-281D-0F9C-2FDE93FFD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1377B7-1152-6867-618F-0EBEEB00B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29AFA-1A74-4E93-8966-4226ED4967C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7284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Menselijk gezicht, jongen, persoon&#10;&#10;Automatisch gegenereerde beschrijving">
            <a:extLst>
              <a:ext uri="{FF2B5EF4-FFF2-40B4-BE49-F238E27FC236}">
                <a16:creationId xmlns:a16="http://schemas.microsoft.com/office/drawing/2014/main" id="{3F5BD6A4-EF5D-BFC4-8A96-248C47F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6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C6C065D5-BCF9-AA54-6D1E-0FD6679C8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6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hemel, boom, schermopname&#10;&#10;Automatisch gegenereerde beschrijving">
            <a:extLst>
              <a:ext uri="{FF2B5EF4-FFF2-40B4-BE49-F238E27FC236}">
                <a16:creationId xmlns:a16="http://schemas.microsoft.com/office/drawing/2014/main" id="{4EFEF470-2A5C-9748-79C4-D669D1620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3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tekst, persoon, buitenshuis&#10;&#10;Automatisch gegenereerde beschrijving">
            <a:extLst>
              <a:ext uri="{FF2B5EF4-FFF2-40B4-BE49-F238E27FC236}">
                <a16:creationId xmlns:a16="http://schemas.microsoft.com/office/drawing/2014/main" id="{57D8EA1F-FB49-95DD-84DA-A61ABBC2B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79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Debora Cammeraat</dc:creator>
  <cp:lastModifiedBy>Debora Cammeraat</cp:lastModifiedBy>
  <cp:revision>1</cp:revision>
  <dcterms:created xsi:type="dcterms:W3CDTF">2024-01-05T10:48:41Z</dcterms:created>
  <dcterms:modified xsi:type="dcterms:W3CDTF">2024-01-05T12:05:22Z</dcterms:modified>
</cp:coreProperties>
</file>