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9" r:id="rId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ACCA"/>
    <a:srgbClr val="FDC631"/>
    <a:srgbClr val="FF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26F7F-84A7-32AA-A508-D69EC949F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3CE6044-C2B0-63AE-0441-AB490AE55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5561703-B0F1-1050-A7F8-DC4072AB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09/10/2023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BAD2D1-34DE-D477-620F-B96BD40E2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B6EDBB-2CDB-4B6F-E12E-9ED0D2AE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6275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465FD-C623-B80F-94BC-781168D1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F6B217-0A46-47C8-EF8E-E0C2D2473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FA5253-3811-649A-1A5F-B213560C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09/10/2023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6E16C2C-8FD3-B912-C32D-3EB23499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0C807C-A2BA-476C-DAF2-3D6C44A0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9264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7614A3D-573B-8BD0-C0AB-3A298B1AEE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8AFBA4-25A4-2855-9CBF-819A11E9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488DC4-0E11-D5FA-3690-D3CFA9732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09/10/2023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AA846F-E58A-F2B2-7FCC-CE55F983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DA54AE-817D-2E2A-8461-D08F78C7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3646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54E7E-4772-434C-3D68-1AF78E07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3EE904-4102-EF99-A9DA-7474A57AB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1BA7B64-7FA1-6D3F-9D61-D9733C27D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09/10/2023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7592FD-FA63-120C-73AC-5A373286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9E3123-2BAF-ABB9-33E8-CB02A736A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9968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5AC54-FB73-6E0C-6BEB-AB683C6D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386008-EC8F-F2F6-7BB9-1DE912F47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6BF2AAE-E930-E7CC-2074-1011FB55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09/10/2023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D418AB-B0D5-35B5-E8E0-6A3C6E829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7E35EE-BC6B-DC19-AB0A-8D4594D3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3724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8F5B2-77D8-7DBE-D578-3A4F4C950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BC80AF-A623-EF0B-3F4B-8067EDE7E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D24D8C-D8F3-6EED-BAF2-BAE0F0BC2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290B3B1-EAD1-1D43-04E9-79DF2A837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09/10/2023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031C94F-2C74-78DB-F285-597EC1CE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487EDF7-2280-B892-BE12-B9AECDE2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707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8D73D-5C76-8A8D-EF70-369513B0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87664B-F9D9-61F0-842E-549AFCED9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C98E4E-60DE-63C8-F353-719688515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FB88916-9D57-642D-C0B7-66BE8CA41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2AAD0F8-C4A7-DA9C-C2BC-91CA38665F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70ED49B-5BFE-E024-EC41-339F92329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09/10/2023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DD0F904-1618-9C5E-D7B9-D3A347DB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B4161BC-ABC8-28F2-DC8B-A887FBAB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0709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5E51C-94D9-4E6C-D8AF-DD53FD364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7ADFCE-76EE-7E87-8C94-402D50B0F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09/10/2023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819E8EB-DB40-3095-4096-90E90348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3B7A083-ECB5-D8DB-055B-B8DD89CFE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3164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8009CB1-CDB6-1A4F-1FE6-B0CB388A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09/10/2023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AD6DC5-7F2A-627D-2491-9420D2E51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C0258B5-2FE3-BD3C-98CA-C6E3CD985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1989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4A10DC-F422-6134-E51D-D28587AC7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4664C18-1422-0D10-A473-1DDBE6BD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F695C6-A32E-62B7-4059-DF0D8CD02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6A45705-BAC5-3247-C031-1FCC4676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09/10/2023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089672-BF9F-58C7-4C12-B8A117DC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3E01C60-1973-831F-69D0-82B3FC40A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88261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2BABD-91E2-064C-7F9F-03E23E94F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0559F8-19BF-76F4-FEBA-722254D81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1A1355F-EAAE-FD5D-438B-6D0F74F0D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3AE4DA-10DE-2CFE-AC49-B5E5B5C11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D0BB3-3281-4442-8DB2-503316A9EA7E}" type="datetimeFigureOut">
              <a:rPr lang="en-NL" smtClean="0"/>
              <a:t>09/10/2023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6166A0-1345-76EE-8710-20AE59E2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FCFDFD2-BAE9-8443-5C77-2D30D7881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08F7D-F963-4B99-B274-AA6F2443728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82328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2F81FD0-5F83-A638-E69D-168D0911D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2198FF-73E0-C57C-97BF-254F8DAF0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A59570-48C1-25F5-5097-39F504269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D0BB3-3281-4442-8DB2-503316A9EA7E}" type="datetimeFigureOut">
              <a:rPr lang="en-NL" smtClean="0"/>
              <a:t>09/10/2023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97DA6F-9B4C-D3CB-2A6E-3C8B347EC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888AF1-F2BA-1036-E720-ED4D57C8E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08F7D-F963-4B99-B274-AA6F24437286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2074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kleding, persoon, Menselijk gezicht&#10;&#10;Automatisch gegenereerde beschrijving">
            <a:extLst>
              <a:ext uri="{FF2B5EF4-FFF2-40B4-BE49-F238E27FC236}">
                <a16:creationId xmlns:a16="http://schemas.microsoft.com/office/drawing/2014/main" id="{00E275D6-710F-8127-8294-0276B7ECC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7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kleding, tekst, persoon, Menselijk gezicht&#10;&#10;Automatisch gegenereerde beschrijving">
            <a:extLst>
              <a:ext uri="{FF2B5EF4-FFF2-40B4-BE49-F238E27FC236}">
                <a16:creationId xmlns:a16="http://schemas.microsoft.com/office/drawing/2014/main" id="{2D1B4698-A122-F018-BC75-5FC168069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789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Breedbeeld</PresentationFormat>
  <Paragraphs>0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Debora Cammeraat</dc:creator>
  <cp:lastModifiedBy>Margo Tromp</cp:lastModifiedBy>
  <cp:revision>10</cp:revision>
  <dcterms:created xsi:type="dcterms:W3CDTF">2023-06-09T10:27:15Z</dcterms:created>
  <dcterms:modified xsi:type="dcterms:W3CDTF">2023-10-09T16:06:30Z</dcterms:modified>
</cp:coreProperties>
</file>