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E0374-A3AD-F901-C461-3C434D1F1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4EC0CE-7A6B-CB14-9FF0-FF78EEAAE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3A5FD5-7FA4-7FC0-8887-A776F6EA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147B4-B394-147D-61D7-F9E7CF99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2D59A7-2F1C-CA2A-B496-E5D5D5ED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08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D9E5E4-9A1F-2303-8114-AB490B62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E5E1ECE-54EF-0399-A395-ADA6E7B43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D567F7-5C42-DDF4-8E94-B43BD8329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641B69-ABE6-DA13-B4C2-C0BA40C7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2020C1-BABF-2332-ADB2-498EBB5EE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99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376DD8E-8207-CED7-0D70-35D8A1B88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FCACDC-E6F5-E18B-BC7F-D07D69BA4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6E6753-C79F-07E0-7FDC-3BE1E5D8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C7643A-26FF-8376-58F8-9A22795F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262DBE-5EDB-1C0E-139A-FB3DA1D3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70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42C45-806C-21B4-BB1E-666C56F4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992613-C9AF-6B28-A540-E0813B530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ED9160-AB8F-1402-834A-35902006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158B1-6B05-410F-0338-728E3725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92673F-65BA-DE98-BE50-A3E2B11F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67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801D8D-EF03-09C3-5120-25D87889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451977-1EFF-B698-BF2A-9978E28EF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1D2674-5EF0-9CE4-6337-AEE7C85E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E6E65C-2286-4C49-6887-D444318C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66D0BC-E5DE-67C8-94E7-A0DE85F05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96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5F67D-CD4C-60A0-00A5-F2D972732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E88416-13DA-BA2F-55FB-190B5E8D70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ABA44C-3C36-C104-5D1E-5AC2CC45A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412361-63A9-22A3-0974-737D4451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332FE43-CA78-A628-1AF8-4ECCF92A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648E58F-4800-EF34-662A-65CC0617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68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0F994-3DB6-6D54-9DD9-74AB55654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DE44CFA-FD09-F477-FC0D-9F8C2D8C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931D63-FC11-BBAF-D752-58D1209B5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3B0DEAE-20CC-9A96-91C9-E8B70787F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0500566-221B-77C2-4B93-B0FE1336D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9EA6288-7307-91E8-15F9-8F8A0CB5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3342655-647D-89B3-0ABC-033ACF2D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ACBCEB5-9B46-28F3-C77E-6C4D9CD2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60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6D1FF5-A783-2127-50F2-440EBEED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109867D-433E-267F-7B81-E1C2D130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30F97C-B45A-6F94-71D9-9548A4B9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C5E1A5-65D3-C37A-FED3-91444EB3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58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B04C5B7-1B4F-550A-3DE0-606993A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7BCDD25-C913-0BA5-2ED6-B67C22067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F237EDA-8043-2E3E-04A2-EF25B41E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03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D97DC-B74A-A538-07E6-6992172E2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9694E4-88AB-87D5-212C-F7A4A37D3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8B83C00-6AFE-B344-10E6-AC5206C5B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FDEAC6-13BC-62CC-CBAF-001D2C941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166E7D-0659-A706-C5F9-30E8B1F6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841F81-9C67-0694-4167-209EEA57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61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E7343-193E-8889-DFCA-5B98E218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B27176-2E6A-F428-6FF1-CD2DB8689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8DDA009-EF66-5E43-8006-9924DDEB5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7A4B12-CF3C-15EB-2F12-F6B0A785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9C8FE5-F3AC-7230-4D8E-98C179C4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38A52FE-D41E-55D0-CBCA-E3EE3AFB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1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7ADF6B5-79F4-5BF9-131F-5AE17E85B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5AA67DB-AF95-C919-3982-FF7638B52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53CCE9-850F-45E5-B9D8-B8CD0E59C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EBC68-DCE4-4ABD-8863-D1172A082493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162E67-4D96-864B-88B2-1C71119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BBC973-E329-0657-ED21-EB30E9E43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C1730-4B65-496B-8027-003EDA91C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87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, schermopname, Ramp, buitenshuis&#10;&#10;Automatisch gegenereerde beschrijving">
            <a:extLst>
              <a:ext uri="{FF2B5EF4-FFF2-40B4-BE49-F238E27FC236}">
                <a16:creationId xmlns:a16="http://schemas.microsoft.com/office/drawing/2014/main" id="{37DA34B9-08FE-E68C-BAF9-E4FBB400C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&#10;&#10;Automatisch gegenereerde beschrijving">
            <a:extLst>
              <a:ext uri="{FF2B5EF4-FFF2-40B4-BE49-F238E27FC236}">
                <a16:creationId xmlns:a16="http://schemas.microsoft.com/office/drawing/2014/main" id="{81D9F535-666E-87D6-4762-847264287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46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Evie van Maanen</dc:creator>
  <cp:lastModifiedBy>Evie van Maanen</cp:lastModifiedBy>
  <cp:revision>1</cp:revision>
  <dcterms:created xsi:type="dcterms:W3CDTF">2023-10-26T12:31:54Z</dcterms:created>
  <dcterms:modified xsi:type="dcterms:W3CDTF">2023-10-26T12:36:00Z</dcterms:modified>
</cp:coreProperties>
</file>