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4" autoAdjust="0"/>
    <p:restoredTop sz="94660"/>
  </p:normalViewPr>
  <p:slideViewPr>
    <p:cSldViewPr snapToGrid="0">
      <p:cViewPr>
        <p:scale>
          <a:sx n="40" d="100"/>
          <a:sy n="40" d="100"/>
        </p:scale>
        <p:origin x="1568" y="6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AC8D5-BB9E-414E-B76F-86F44CBF97EB}" type="datetimeFigureOut">
              <a:rPr lang="" smtClean="0"/>
              <a:t>12/16/2022</a:t>
            </a:fld>
            <a:endParaRPr lang="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EC7D-E46F-49AF-B924-76803C48FE4F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2082511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AC8D5-BB9E-414E-B76F-86F44CBF97EB}" type="datetimeFigureOut">
              <a:rPr lang="" smtClean="0"/>
              <a:t>12/16/2022</a:t>
            </a:fld>
            <a:endParaRPr lang="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EC7D-E46F-49AF-B924-76803C48FE4F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887375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AC8D5-BB9E-414E-B76F-86F44CBF97EB}" type="datetimeFigureOut">
              <a:rPr lang="" smtClean="0"/>
              <a:t>12/16/2022</a:t>
            </a:fld>
            <a:endParaRPr lang="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EC7D-E46F-49AF-B924-76803C48FE4F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2888586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AC8D5-BB9E-414E-B76F-86F44CBF97EB}" type="datetimeFigureOut">
              <a:rPr lang="" smtClean="0"/>
              <a:t>12/16/2022</a:t>
            </a:fld>
            <a:endParaRPr lang="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EC7D-E46F-49AF-B924-76803C48FE4F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3094631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AC8D5-BB9E-414E-B76F-86F44CBF97EB}" type="datetimeFigureOut">
              <a:rPr lang="" smtClean="0"/>
              <a:t>12/16/2022</a:t>
            </a:fld>
            <a:endParaRPr lang="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EC7D-E46F-49AF-B924-76803C48FE4F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776840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AC8D5-BB9E-414E-B76F-86F44CBF97EB}" type="datetimeFigureOut">
              <a:rPr lang="" smtClean="0"/>
              <a:t>12/16/2022</a:t>
            </a:fld>
            <a:endParaRPr lang="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EC7D-E46F-49AF-B924-76803C48FE4F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3842022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AC8D5-BB9E-414E-B76F-86F44CBF97EB}" type="datetimeFigureOut">
              <a:rPr lang="" smtClean="0"/>
              <a:t>12/16/2022</a:t>
            </a:fld>
            <a:endParaRPr lang="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EC7D-E46F-49AF-B924-76803C48FE4F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3792891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AC8D5-BB9E-414E-B76F-86F44CBF97EB}" type="datetimeFigureOut">
              <a:rPr lang="" smtClean="0"/>
              <a:t>12/16/2022</a:t>
            </a:fld>
            <a:endParaRPr lang="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EC7D-E46F-49AF-B924-76803C48FE4F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765752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AC8D5-BB9E-414E-B76F-86F44CBF97EB}" type="datetimeFigureOut">
              <a:rPr lang="" smtClean="0"/>
              <a:t>12/16/2022</a:t>
            </a:fld>
            <a:endParaRPr lang="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EC7D-E46F-49AF-B924-76803C48FE4F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350109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AC8D5-BB9E-414E-B76F-86F44CBF97EB}" type="datetimeFigureOut">
              <a:rPr lang="" smtClean="0"/>
              <a:t>12/16/2022</a:t>
            </a:fld>
            <a:endParaRPr lang="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EC7D-E46F-49AF-B924-76803C48FE4F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2756598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AC8D5-BB9E-414E-B76F-86F44CBF97EB}" type="datetimeFigureOut">
              <a:rPr lang="" smtClean="0"/>
              <a:t>12/16/2022</a:t>
            </a:fld>
            <a:endParaRPr lang="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EC7D-E46F-49AF-B924-76803C48FE4F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310695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AC8D5-BB9E-414E-B76F-86F44CBF97EB}" type="datetimeFigureOut">
              <a:rPr lang="" smtClean="0"/>
              <a:t>12/16/2022</a:t>
            </a:fld>
            <a:endParaRPr lang="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8EC7D-E46F-49AF-B924-76803C48FE4F}" type="slidenum">
              <a:rPr lang="" smtClean="0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1120743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74DCE20-42AA-4351-A36C-3A5947A87A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4661" y="157864"/>
            <a:ext cx="2896327" cy="611151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1322993A-D68E-4F2E-9154-DCE70DA3DB20}"/>
              </a:ext>
            </a:extLst>
          </p:cNvPr>
          <p:cNvSpPr txBox="1">
            <a:spLocks/>
          </p:cNvSpPr>
          <p:nvPr/>
        </p:nvSpPr>
        <p:spPr>
          <a:xfrm>
            <a:off x="6628479" y="945357"/>
            <a:ext cx="5189692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AU" sz="2500" dirty="0">
              <a:latin typeface="Gill Sans MT" panose="020B0502020104020203" pitchFamily="34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486401" y="1302073"/>
            <a:ext cx="5331770" cy="3998790"/>
          </a:xfrm>
        </p:spPr>
        <p:txBody>
          <a:bodyPr>
            <a:normAutofit fontScale="92500"/>
          </a:bodyPr>
          <a:lstStyle/>
          <a:p>
            <a:pPr algn="l"/>
            <a:r>
              <a:rPr lang="en-US" sz="4300" b="1" dirty="0" err="1">
                <a:latin typeface="Gill Sans MT" panose="020B0502020104020203" pitchFamily="34" charset="0"/>
              </a:rPr>
              <a:t>Geef</a:t>
            </a:r>
            <a:r>
              <a:rPr lang="en-US" sz="4300" b="1" dirty="0">
                <a:latin typeface="Gill Sans MT" panose="020B0502020104020203" pitchFamily="34" charset="0"/>
              </a:rPr>
              <a:t> </a:t>
            </a:r>
            <a:r>
              <a:rPr lang="en-US" sz="4300" b="1" dirty="0" err="1">
                <a:latin typeface="Gill Sans MT" panose="020B0502020104020203" pitchFamily="34" charset="0"/>
              </a:rPr>
              <a:t>voor</a:t>
            </a:r>
            <a:r>
              <a:rPr lang="en-US" sz="4300" b="1" dirty="0">
                <a:latin typeface="Gill Sans MT" panose="020B0502020104020203" pitchFamily="34" charset="0"/>
              </a:rPr>
              <a:t> </a:t>
            </a:r>
            <a:r>
              <a:rPr lang="en-US" sz="4300" b="1" dirty="0" err="1">
                <a:latin typeface="Gill Sans MT" panose="020B0502020104020203" pitchFamily="34" charset="0"/>
              </a:rPr>
              <a:t>kinderen</a:t>
            </a:r>
            <a:r>
              <a:rPr lang="en-US" sz="4300" b="1" dirty="0">
                <a:latin typeface="Gill Sans MT" panose="020B0502020104020203" pitchFamily="34" charset="0"/>
              </a:rPr>
              <a:t> met </a:t>
            </a:r>
            <a:r>
              <a:rPr lang="en-US" sz="4300" b="1" dirty="0" err="1">
                <a:latin typeface="Gill Sans MT" panose="020B0502020104020203" pitchFamily="34" charset="0"/>
              </a:rPr>
              <a:t>honger</a:t>
            </a:r>
            <a:r>
              <a:rPr lang="en-US" sz="4300" b="1" dirty="0">
                <a:latin typeface="Gill Sans MT" panose="020B0502020104020203" pitchFamily="34" charset="0"/>
              </a:rPr>
              <a:t> </a:t>
            </a:r>
          </a:p>
          <a:p>
            <a:endParaRPr lang="en-US" sz="1300" dirty="0">
              <a:latin typeface="Gill Sans MT" panose="020B0502020104020203" pitchFamily="34" charset="0"/>
            </a:endParaRP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nl-NL" sz="2600" dirty="0">
                <a:latin typeface="Gill Sans MT" panose="020B0502020104020203" pitchFamily="34" charset="0"/>
              </a:rPr>
              <a:t>Levensreddende voeding voor ernstig ondervoede kinderen 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nl-NL" sz="2600" dirty="0">
                <a:latin typeface="Gill Sans MT" panose="020B0502020104020203" pitchFamily="34" charset="0"/>
              </a:rPr>
              <a:t>Gezonde voeding voor gezinnen 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nl-NL" sz="2600" dirty="0">
                <a:latin typeface="Gill Sans MT" panose="020B0502020104020203" pitchFamily="34" charset="0"/>
              </a:rPr>
              <a:t>Kennis en hulpmiddelen voor gezinnen om zelf voedsel te verbouwen</a:t>
            </a:r>
            <a:endParaRPr lang="en-US" sz="2600" dirty="0">
              <a:latin typeface="Gill Sans MT" panose="020B0502020104020203" pitchFamily="34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5E59F76A-B746-4380-924F-FF05FCE74AFD}"/>
              </a:ext>
            </a:extLst>
          </p:cNvPr>
          <p:cNvSpPr txBox="1">
            <a:spLocks/>
          </p:cNvSpPr>
          <p:nvPr/>
        </p:nvSpPr>
        <p:spPr>
          <a:xfrm>
            <a:off x="445901" y="5561305"/>
            <a:ext cx="11036368" cy="9745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3200" b="1" dirty="0">
                <a:solidFill>
                  <a:schemeClr val="accent2"/>
                </a:solidFill>
                <a:latin typeface="Gill Sans MT" panose="020B0502020104020203"/>
              </a:rPr>
              <a:t>Geef via de collecte</a:t>
            </a:r>
          </a:p>
          <a:p>
            <a:pPr algn="l"/>
            <a:r>
              <a:rPr lang="nl-NL" sz="3200" b="1" dirty="0">
                <a:solidFill>
                  <a:schemeClr val="accent2"/>
                </a:solidFill>
                <a:latin typeface="Gill Sans MT" panose="020B0502020104020203"/>
              </a:rPr>
              <a:t>of via NL98INGB 0000 000 99 o.v.v. ‘collecte honger’</a:t>
            </a:r>
          </a:p>
          <a:p>
            <a:pPr algn="l"/>
            <a:endParaRPr lang="nl-NL" sz="3200" b="1" dirty="0">
              <a:latin typeface="Gill Sans MT" panose="020B0502020104020203"/>
            </a:endParaRPr>
          </a:p>
          <a:p>
            <a:pPr algn="l"/>
            <a:br>
              <a:rPr lang="nl-NL" sz="4400" b="1" dirty="0">
                <a:latin typeface="Gill Sans MT" panose="020B0502020104020203"/>
              </a:rPr>
            </a:br>
            <a:endParaRPr lang="nl-NL" b="1" dirty="0">
              <a:latin typeface="Gill Sans MT" panose="020B0502020104020203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4476" y="1314606"/>
            <a:ext cx="5618273" cy="3743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104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46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Harmen Niemeijer</dc:creator>
  <cp:lastModifiedBy>Andrea Geluk</cp:lastModifiedBy>
  <cp:revision>14</cp:revision>
  <dcterms:created xsi:type="dcterms:W3CDTF">2019-09-26T10:19:03Z</dcterms:created>
  <dcterms:modified xsi:type="dcterms:W3CDTF">2022-12-16T10:22:03Z</dcterms:modified>
</cp:coreProperties>
</file>